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2" r:id="rId6"/>
    <p:sldId id="267" r:id="rId7"/>
    <p:sldId id="260" r:id="rId8"/>
    <p:sldId id="268" r:id="rId9"/>
    <p:sldId id="263" r:id="rId10"/>
    <p:sldId id="264" r:id="rId11"/>
    <p:sldId id="265" r:id="rId12"/>
    <p:sldId id="269" r:id="rId13"/>
    <p:sldId id="266" r:id="rId14"/>
    <p:sldId id="270" r:id="rId15"/>
    <p:sldId id="271" r:id="rId16"/>
    <p:sldId id="272" r:id="rId17"/>
    <p:sldId id="280" r:id="rId18"/>
    <p:sldId id="283" r:id="rId19"/>
    <p:sldId id="273" r:id="rId20"/>
    <p:sldId id="274" r:id="rId21"/>
    <p:sldId id="276" r:id="rId22"/>
    <p:sldId id="261" r:id="rId23"/>
    <p:sldId id="281" r:id="rId24"/>
    <p:sldId id="28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B563DB-B83F-40F1-84C8-D781AF54EF61}">
          <p14:sldIdLst>
            <p14:sldId id="256"/>
            <p14:sldId id="257"/>
          </p14:sldIdLst>
        </p14:section>
        <p14:section name="Business Task" id="{DEA7EE7A-54A4-4F37-ABCE-B0996053BF92}">
          <p14:sldIdLst>
            <p14:sldId id="258"/>
            <p14:sldId id="259"/>
          </p14:sldIdLst>
        </p14:section>
        <p14:section name="Analysis" id="{A90EED13-1120-4F4F-BAC6-558D1E249B03}">
          <p14:sldIdLst>
            <p14:sldId id="262"/>
            <p14:sldId id="267"/>
            <p14:sldId id="260"/>
            <p14:sldId id="268"/>
            <p14:sldId id="263"/>
            <p14:sldId id="264"/>
            <p14:sldId id="265"/>
            <p14:sldId id="269"/>
            <p14:sldId id="266"/>
            <p14:sldId id="270"/>
            <p14:sldId id="271"/>
            <p14:sldId id="272"/>
            <p14:sldId id="280"/>
            <p14:sldId id="283"/>
            <p14:sldId id="273"/>
            <p14:sldId id="274"/>
            <p14:sldId id="276"/>
          </p14:sldIdLst>
        </p14:section>
        <p14:section name="Conclusion" id="{956766A2-38FC-48EB-B48B-9B5AFF471A47}">
          <p14:sldIdLst>
            <p14:sldId id="261"/>
            <p14:sldId id="281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60C"/>
    <a:srgbClr val="FFFFFF"/>
    <a:srgbClr val="E6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76BC77-1E17-47A7-BB44-369314AB87F9}" v="128" dt="2022-08-26T00:22:22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5822" autoAdjust="0"/>
  </p:normalViewPr>
  <p:slideViewPr>
    <p:cSldViewPr snapToGrid="0" showGuides="1">
      <p:cViewPr varScale="1">
        <p:scale>
          <a:sx n="87" d="100"/>
          <a:sy n="87" d="100"/>
        </p:scale>
        <p:origin x="76" y="1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 Kemkes" userId="12ea53e63e84601b" providerId="LiveId" clId="{CF76BC77-1E17-47A7-BB44-369314AB87F9}"/>
    <pc:docChg chg="undo redo custSel addSld delSld modSld modMainMaster addSection modSection">
      <pc:chgData name="Maximilian Kemkes" userId="12ea53e63e84601b" providerId="LiveId" clId="{CF76BC77-1E17-47A7-BB44-369314AB87F9}" dt="2022-08-26T00:28:18.238" v="6792" actId="20577"/>
      <pc:docMkLst>
        <pc:docMk/>
      </pc:docMkLst>
      <pc:sldChg chg="modSp mod">
        <pc:chgData name="Maximilian Kemkes" userId="12ea53e63e84601b" providerId="LiveId" clId="{CF76BC77-1E17-47A7-BB44-369314AB87F9}" dt="2022-08-26T00:28:18.238" v="6792" actId="20577"/>
        <pc:sldMkLst>
          <pc:docMk/>
          <pc:sldMk cId="2964409121" sldId="256"/>
        </pc:sldMkLst>
        <pc:spChg chg="mod">
          <ac:chgData name="Maximilian Kemkes" userId="12ea53e63e84601b" providerId="LiveId" clId="{CF76BC77-1E17-47A7-BB44-369314AB87F9}" dt="2022-08-17T21:07:57.328" v="161" actId="113"/>
          <ac:spMkLst>
            <pc:docMk/>
            <pc:sldMk cId="2964409121" sldId="256"/>
            <ac:spMk id="2" creationId="{4A900EB8-F2F3-9095-9590-9A7D64810EF2}"/>
          </ac:spMkLst>
        </pc:spChg>
        <pc:spChg chg="mod">
          <ac:chgData name="Maximilian Kemkes" userId="12ea53e63e84601b" providerId="LiveId" clId="{CF76BC77-1E17-47A7-BB44-369314AB87F9}" dt="2022-08-26T00:28:18.238" v="6792" actId="20577"/>
          <ac:spMkLst>
            <pc:docMk/>
            <pc:sldMk cId="2964409121" sldId="256"/>
            <ac:spMk id="3" creationId="{6D778FE6-5FD7-4223-BA60-3E2C1F5F2551}"/>
          </ac:spMkLst>
        </pc:spChg>
      </pc:sldChg>
      <pc:sldChg chg="addSp delSp modSp mod modClrScheme chgLayout">
        <pc:chgData name="Maximilian Kemkes" userId="12ea53e63e84601b" providerId="LiveId" clId="{CF76BC77-1E17-47A7-BB44-369314AB87F9}" dt="2022-08-25T00:56:48.332" v="683" actId="1076"/>
        <pc:sldMkLst>
          <pc:docMk/>
          <pc:sldMk cId="2560722198" sldId="257"/>
        </pc:sldMkLst>
        <pc:spChg chg="mod ord">
          <ac:chgData name="Maximilian Kemkes" userId="12ea53e63e84601b" providerId="LiveId" clId="{CF76BC77-1E17-47A7-BB44-369314AB87F9}" dt="2022-08-25T00:56:48.332" v="683" actId="1076"/>
          <ac:spMkLst>
            <pc:docMk/>
            <pc:sldMk cId="2560722198" sldId="257"/>
            <ac:spMk id="2" creationId="{68E303F5-3777-0317-FE02-DFA5895A9C06}"/>
          </ac:spMkLst>
        </pc:spChg>
        <pc:spChg chg="del mod ord">
          <ac:chgData name="Maximilian Kemkes" userId="12ea53e63e84601b" providerId="LiveId" clId="{CF76BC77-1E17-47A7-BB44-369314AB87F9}" dt="2022-08-17T21:01:13.266" v="0" actId="700"/>
          <ac:spMkLst>
            <pc:docMk/>
            <pc:sldMk cId="2560722198" sldId="257"/>
            <ac:spMk id="3" creationId="{0E6A6999-1E4F-3A4F-66EB-2FCAB5DFB7A5}"/>
          </ac:spMkLst>
        </pc:spChg>
        <pc:spChg chg="add mod ord">
          <ac:chgData name="Maximilian Kemkes" userId="12ea53e63e84601b" providerId="LiveId" clId="{CF76BC77-1E17-47A7-BB44-369314AB87F9}" dt="2022-08-25T00:56:45.924" v="682" actId="1076"/>
          <ac:spMkLst>
            <pc:docMk/>
            <pc:sldMk cId="2560722198" sldId="257"/>
            <ac:spMk id="4" creationId="{80D12774-57E4-D8B0-A649-595268AA4D5A}"/>
          </ac:spMkLst>
        </pc:spChg>
      </pc:sldChg>
      <pc:sldChg chg="addSp delSp modSp new mod modClrScheme chgLayout">
        <pc:chgData name="Maximilian Kemkes" userId="12ea53e63e84601b" providerId="LiveId" clId="{CF76BC77-1E17-47A7-BB44-369314AB87F9}" dt="2022-08-17T21:14:59.190" v="237" actId="20577"/>
        <pc:sldMkLst>
          <pc:docMk/>
          <pc:sldMk cId="1320027323" sldId="258"/>
        </pc:sldMkLst>
        <pc:spChg chg="del mod ord">
          <ac:chgData name="Maximilian Kemkes" userId="12ea53e63e84601b" providerId="LiveId" clId="{CF76BC77-1E17-47A7-BB44-369314AB87F9}" dt="2022-08-17T21:05:08.387" v="74" actId="700"/>
          <ac:spMkLst>
            <pc:docMk/>
            <pc:sldMk cId="1320027323" sldId="258"/>
            <ac:spMk id="2" creationId="{055870BF-D6F8-487E-C135-FEBC31D82CCC}"/>
          </ac:spMkLst>
        </pc:spChg>
        <pc:spChg chg="del mod ord">
          <ac:chgData name="Maximilian Kemkes" userId="12ea53e63e84601b" providerId="LiveId" clId="{CF76BC77-1E17-47A7-BB44-369314AB87F9}" dt="2022-08-17T21:05:08.387" v="74" actId="700"/>
          <ac:spMkLst>
            <pc:docMk/>
            <pc:sldMk cId="1320027323" sldId="258"/>
            <ac:spMk id="3" creationId="{827C4EA9-A4FD-C51E-60ED-49872E5FDE70}"/>
          </ac:spMkLst>
        </pc:spChg>
        <pc:spChg chg="add del mod ord">
          <ac:chgData name="Maximilian Kemkes" userId="12ea53e63e84601b" providerId="LiveId" clId="{CF76BC77-1E17-47A7-BB44-369314AB87F9}" dt="2022-08-17T21:09:38.056" v="165" actId="700"/>
          <ac:spMkLst>
            <pc:docMk/>
            <pc:sldMk cId="1320027323" sldId="258"/>
            <ac:spMk id="4" creationId="{7C4A07EC-DB5D-DF6A-9004-14968C283163}"/>
          </ac:spMkLst>
        </pc:spChg>
        <pc:spChg chg="add del mod ord">
          <ac:chgData name="Maximilian Kemkes" userId="12ea53e63e84601b" providerId="LiveId" clId="{CF76BC77-1E17-47A7-BB44-369314AB87F9}" dt="2022-08-17T21:09:38.056" v="165" actId="700"/>
          <ac:spMkLst>
            <pc:docMk/>
            <pc:sldMk cId="1320027323" sldId="258"/>
            <ac:spMk id="5" creationId="{C01F5227-9DF2-E701-A907-E55BB02F3A98}"/>
          </ac:spMkLst>
        </pc:spChg>
        <pc:spChg chg="mod ord">
          <ac:chgData name="Maximilian Kemkes" userId="12ea53e63e84601b" providerId="LiveId" clId="{CF76BC77-1E17-47A7-BB44-369314AB87F9}" dt="2022-08-17T21:09:38.056" v="165" actId="700"/>
          <ac:spMkLst>
            <pc:docMk/>
            <pc:sldMk cId="1320027323" sldId="258"/>
            <ac:spMk id="6" creationId="{30651C1E-22D8-082F-72CD-0C82EB9B1D0B}"/>
          </ac:spMkLst>
        </pc:spChg>
        <pc:spChg chg="mod ord">
          <ac:chgData name="Maximilian Kemkes" userId="12ea53e63e84601b" providerId="LiveId" clId="{CF76BC77-1E17-47A7-BB44-369314AB87F9}" dt="2022-08-17T21:09:38.056" v="165" actId="700"/>
          <ac:spMkLst>
            <pc:docMk/>
            <pc:sldMk cId="1320027323" sldId="258"/>
            <ac:spMk id="7" creationId="{7DA39293-066C-4C5D-BE4D-F6FE40A34EC4}"/>
          </ac:spMkLst>
        </pc:spChg>
        <pc:spChg chg="add mod ord">
          <ac:chgData name="Maximilian Kemkes" userId="12ea53e63e84601b" providerId="LiveId" clId="{CF76BC77-1E17-47A7-BB44-369314AB87F9}" dt="2022-08-17T21:14:59.190" v="237" actId="20577"/>
          <ac:spMkLst>
            <pc:docMk/>
            <pc:sldMk cId="1320027323" sldId="258"/>
            <ac:spMk id="8" creationId="{3D333BBB-0926-E809-339C-4BF2D5D65BF3}"/>
          </ac:spMkLst>
        </pc:spChg>
      </pc:sldChg>
      <pc:sldChg chg="addSp delSp modSp new mod chgLayout">
        <pc:chgData name="Maximilian Kemkes" userId="12ea53e63e84601b" providerId="LiveId" clId="{CF76BC77-1E17-47A7-BB44-369314AB87F9}" dt="2022-08-25T00:48:36.555" v="583" actId="20577"/>
        <pc:sldMkLst>
          <pc:docMk/>
          <pc:sldMk cId="3774207916" sldId="259"/>
        </pc:sldMkLst>
        <pc:spChg chg="del mod ord">
          <ac:chgData name="Maximilian Kemkes" userId="12ea53e63e84601b" providerId="LiveId" clId="{CF76BC77-1E17-47A7-BB44-369314AB87F9}" dt="2022-08-17T21:15:10.108" v="239" actId="700"/>
          <ac:spMkLst>
            <pc:docMk/>
            <pc:sldMk cId="3774207916" sldId="259"/>
            <ac:spMk id="2" creationId="{FC8F19FC-4E91-E0CC-22A1-34B91109BC07}"/>
          </ac:spMkLst>
        </pc:spChg>
        <pc:spChg chg="mod ord">
          <ac:chgData name="Maximilian Kemkes" userId="12ea53e63e84601b" providerId="LiveId" clId="{CF76BC77-1E17-47A7-BB44-369314AB87F9}" dt="2022-08-17T21:15:10.108" v="239" actId="700"/>
          <ac:spMkLst>
            <pc:docMk/>
            <pc:sldMk cId="3774207916" sldId="259"/>
            <ac:spMk id="3" creationId="{804B638C-3B09-D890-3689-ADD728B7291C}"/>
          </ac:spMkLst>
        </pc:spChg>
        <pc:spChg chg="mod ord">
          <ac:chgData name="Maximilian Kemkes" userId="12ea53e63e84601b" providerId="LiveId" clId="{CF76BC77-1E17-47A7-BB44-369314AB87F9}" dt="2022-08-17T21:15:10.108" v="239" actId="700"/>
          <ac:spMkLst>
            <pc:docMk/>
            <pc:sldMk cId="3774207916" sldId="259"/>
            <ac:spMk id="4" creationId="{8AAFE502-75F5-908F-2A14-C0E382C34AA2}"/>
          </ac:spMkLst>
        </pc:spChg>
        <pc:spChg chg="add mod ord">
          <ac:chgData name="Maximilian Kemkes" userId="12ea53e63e84601b" providerId="LiveId" clId="{CF76BC77-1E17-47A7-BB44-369314AB87F9}" dt="2022-08-17T21:15:21.603" v="248" actId="20577"/>
          <ac:spMkLst>
            <pc:docMk/>
            <pc:sldMk cId="3774207916" sldId="259"/>
            <ac:spMk id="5" creationId="{EB0F2FF8-7027-BA31-3297-BE57D6825220}"/>
          </ac:spMkLst>
        </pc:spChg>
        <pc:spChg chg="add mod ord">
          <ac:chgData name="Maximilian Kemkes" userId="12ea53e63e84601b" providerId="LiveId" clId="{CF76BC77-1E17-47A7-BB44-369314AB87F9}" dt="2022-08-25T00:48:36.555" v="583" actId="20577"/>
          <ac:spMkLst>
            <pc:docMk/>
            <pc:sldMk cId="3774207916" sldId="259"/>
            <ac:spMk id="6" creationId="{6560600F-6159-DF4C-F23A-1B2F153742C1}"/>
          </ac:spMkLst>
        </pc:spChg>
      </pc:sldChg>
      <pc:sldChg chg="addSp delSp modSp new mod">
        <pc:chgData name="Maximilian Kemkes" userId="12ea53e63e84601b" providerId="LiveId" clId="{CF76BC77-1E17-47A7-BB44-369314AB87F9}" dt="2022-08-25T14:49:09.831" v="2278" actId="207"/>
        <pc:sldMkLst>
          <pc:docMk/>
          <pc:sldMk cId="1603960190" sldId="260"/>
        </pc:sldMkLst>
        <pc:spChg chg="mod">
          <ac:chgData name="Maximilian Kemkes" userId="12ea53e63e84601b" providerId="LiveId" clId="{CF76BC77-1E17-47A7-BB44-369314AB87F9}" dt="2022-08-25T00:55:31.084" v="637" actId="1035"/>
          <ac:spMkLst>
            <pc:docMk/>
            <pc:sldMk cId="1603960190" sldId="260"/>
            <ac:spMk id="2" creationId="{92E44B99-0189-645A-366B-238403362AAF}"/>
          </ac:spMkLst>
        </pc:spChg>
        <pc:spChg chg="del">
          <ac:chgData name="Maximilian Kemkes" userId="12ea53e63e84601b" providerId="LiveId" clId="{CF76BC77-1E17-47A7-BB44-369314AB87F9}" dt="2022-08-25T00:51:32.822" v="597"/>
          <ac:spMkLst>
            <pc:docMk/>
            <pc:sldMk cId="1603960190" sldId="260"/>
            <ac:spMk id="3" creationId="{C096AB9B-B48C-FF15-6886-0460149321A7}"/>
          </ac:spMkLst>
        </pc:spChg>
        <pc:spChg chg="add mod">
          <ac:chgData name="Maximilian Kemkes" userId="12ea53e63e84601b" providerId="LiveId" clId="{CF76BC77-1E17-47A7-BB44-369314AB87F9}" dt="2022-08-25T01:04:31.337" v="1185" actId="14100"/>
          <ac:spMkLst>
            <pc:docMk/>
            <pc:sldMk cId="1603960190" sldId="260"/>
            <ac:spMk id="8" creationId="{0A25B381-4168-67DD-59F9-5B24B9ECD0A3}"/>
          </ac:spMkLst>
        </pc:spChg>
        <pc:spChg chg="add mod">
          <ac:chgData name="Maximilian Kemkes" userId="12ea53e63e84601b" providerId="LiveId" clId="{CF76BC77-1E17-47A7-BB44-369314AB87F9}" dt="2022-08-25T01:04:29.704" v="1184" actId="1076"/>
          <ac:spMkLst>
            <pc:docMk/>
            <pc:sldMk cId="1603960190" sldId="260"/>
            <ac:spMk id="10" creationId="{AE5235A7-6210-3A95-0A91-4928BC4EBF34}"/>
          </ac:spMkLst>
        </pc:spChg>
        <pc:spChg chg="add mod">
          <ac:chgData name="Maximilian Kemkes" userId="12ea53e63e84601b" providerId="LiveId" clId="{CF76BC77-1E17-47A7-BB44-369314AB87F9}" dt="2022-08-25T14:49:09.831" v="2278" actId="207"/>
          <ac:spMkLst>
            <pc:docMk/>
            <pc:sldMk cId="1603960190" sldId="260"/>
            <ac:spMk id="11" creationId="{809511BF-ABB1-5AB8-5B3D-B9797BEAAC09}"/>
          </ac:spMkLst>
        </pc:spChg>
        <pc:spChg chg="add del mod">
          <ac:chgData name="Maximilian Kemkes" userId="12ea53e63e84601b" providerId="LiveId" clId="{CF76BC77-1E17-47A7-BB44-369314AB87F9}" dt="2022-08-25T01:24:23.860" v="1238"/>
          <ac:spMkLst>
            <pc:docMk/>
            <pc:sldMk cId="1603960190" sldId="260"/>
            <ac:spMk id="13" creationId="{1E18074C-F401-EFD6-E55A-2F6BA0FF490F}"/>
          </ac:spMkLst>
        </pc:spChg>
        <pc:picChg chg="add del mod modCrop">
          <ac:chgData name="Maximilian Kemkes" userId="12ea53e63e84601b" providerId="LiveId" clId="{CF76BC77-1E17-47A7-BB44-369314AB87F9}" dt="2022-08-25T01:24:21.216" v="1237" actId="478"/>
          <ac:picMkLst>
            <pc:docMk/>
            <pc:sldMk cId="1603960190" sldId="260"/>
            <ac:picMk id="7" creationId="{B71B455C-9955-D71B-E245-BB496CDD781A}"/>
          </ac:picMkLst>
        </pc:picChg>
        <pc:picChg chg="add mod modCrop">
          <ac:chgData name="Maximilian Kemkes" userId="12ea53e63e84601b" providerId="LiveId" clId="{CF76BC77-1E17-47A7-BB44-369314AB87F9}" dt="2022-08-25T01:24:48.960" v="1248" actId="688"/>
          <ac:picMkLst>
            <pc:docMk/>
            <pc:sldMk cId="1603960190" sldId="260"/>
            <ac:picMk id="15" creationId="{FF848790-8A03-CEA3-39F0-D6953F5FE32F}"/>
          </ac:picMkLst>
        </pc:picChg>
      </pc:sldChg>
      <pc:sldChg chg="modSp add mod">
        <pc:chgData name="Maximilian Kemkes" userId="12ea53e63e84601b" providerId="LiveId" clId="{CF76BC77-1E17-47A7-BB44-369314AB87F9}" dt="2022-08-25T21:21:34.696" v="2589" actId="20577"/>
        <pc:sldMkLst>
          <pc:docMk/>
          <pc:sldMk cId="422456153" sldId="261"/>
        </pc:sldMkLst>
        <pc:spChg chg="mod">
          <ac:chgData name="Maximilian Kemkes" userId="12ea53e63e84601b" providerId="LiveId" clId="{CF76BC77-1E17-47A7-BB44-369314AB87F9}" dt="2022-08-25T21:21:34.696" v="2589" actId="20577"/>
          <ac:spMkLst>
            <pc:docMk/>
            <pc:sldMk cId="422456153" sldId="261"/>
            <ac:spMk id="8" creationId="{3D333BBB-0926-E809-339C-4BF2D5D65BF3}"/>
          </ac:spMkLst>
        </pc:spChg>
      </pc:sldChg>
      <pc:sldChg chg="modSp add mod">
        <pc:chgData name="Maximilian Kemkes" userId="12ea53e63e84601b" providerId="LiveId" clId="{CF76BC77-1E17-47A7-BB44-369314AB87F9}" dt="2022-08-17T21:26:36.189" v="517" actId="404"/>
        <pc:sldMkLst>
          <pc:docMk/>
          <pc:sldMk cId="308289570" sldId="262"/>
        </pc:sldMkLst>
        <pc:spChg chg="mod">
          <ac:chgData name="Maximilian Kemkes" userId="12ea53e63e84601b" providerId="LiveId" clId="{CF76BC77-1E17-47A7-BB44-369314AB87F9}" dt="2022-08-17T21:26:36.189" v="517" actId="404"/>
          <ac:spMkLst>
            <pc:docMk/>
            <pc:sldMk cId="308289570" sldId="262"/>
            <ac:spMk id="8" creationId="{3D333BBB-0926-E809-339C-4BF2D5D65BF3}"/>
          </ac:spMkLst>
        </pc:spChg>
      </pc:sldChg>
      <pc:sldChg chg="addSp delSp modSp add mod">
        <pc:chgData name="Maximilian Kemkes" userId="12ea53e63e84601b" providerId="LiveId" clId="{CF76BC77-1E17-47A7-BB44-369314AB87F9}" dt="2022-08-25T14:28:35.494" v="2057" actId="20577"/>
        <pc:sldMkLst>
          <pc:docMk/>
          <pc:sldMk cId="2665642342" sldId="263"/>
        </pc:sldMkLst>
        <pc:spChg chg="mod">
          <ac:chgData name="Maximilian Kemkes" userId="12ea53e63e84601b" providerId="LiveId" clId="{CF76BC77-1E17-47A7-BB44-369314AB87F9}" dt="2022-08-25T14:28:35.494" v="2057" actId="20577"/>
          <ac:spMkLst>
            <pc:docMk/>
            <pc:sldMk cId="2665642342" sldId="263"/>
            <ac:spMk id="2" creationId="{92E44B99-0189-645A-366B-238403362AAF}"/>
          </ac:spMkLst>
        </pc:spChg>
        <pc:spChg chg="del">
          <ac:chgData name="Maximilian Kemkes" userId="12ea53e63e84601b" providerId="LiveId" clId="{CF76BC77-1E17-47A7-BB44-369314AB87F9}" dt="2022-08-25T01:06:07.681" v="1214"/>
          <ac:spMkLst>
            <pc:docMk/>
            <pc:sldMk cId="2665642342" sldId="263"/>
            <ac:spMk id="3" creationId="{C096AB9B-B48C-FF15-6886-0460149321A7}"/>
          </ac:spMkLst>
        </pc:spChg>
        <pc:spChg chg="add del mod">
          <ac:chgData name="Maximilian Kemkes" userId="12ea53e63e84601b" providerId="LiveId" clId="{CF76BC77-1E17-47A7-BB44-369314AB87F9}" dt="2022-08-25T01:19:08.968" v="1234" actId="478"/>
          <ac:spMkLst>
            <pc:docMk/>
            <pc:sldMk cId="2665642342" sldId="263"/>
            <ac:spMk id="11" creationId="{2E83E2F7-AC44-56A3-AB48-ADEF45C44937}"/>
          </ac:spMkLst>
        </pc:spChg>
        <pc:spChg chg="add mod">
          <ac:chgData name="Maximilian Kemkes" userId="12ea53e63e84601b" providerId="LiveId" clId="{CF76BC77-1E17-47A7-BB44-369314AB87F9}" dt="2022-08-25T01:32:17.062" v="1327" actId="1076"/>
          <ac:spMkLst>
            <pc:docMk/>
            <pc:sldMk cId="2665642342" sldId="263"/>
            <ac:spMk id="20" creationId="{BC298F2E-02DC-F8F5-7A13-8ECC41C0DF41}"/>
          </ac:spMkLst>
        </pc:spChg>
        <pc:picChg chg="add del mod modCrop">
          <ac:chgData name="Maximilian Kemkes" userId="12ea53e63e84601b" providerId="LiveId" clId="{CF76BC77-1E17-47A7-BB44-369314AB87F9}" dt="2022-08-25T01:19:03.055" v="1232" actId="478"/>
          <ac:picMkLst>
            <pc:docMk/>
            <pc:sldMk cId="2665642342" sldId="263"/>
            <ac:picMk id="7" creationId="{9FE4A8F0-CC97-A17F-58AA-DDE5DC73D065}"/>
          </ac:picMkLst>
        </pc:picChg>
        <pc:picChg chg="add del mod">
          <ac:chgData name="Maximilian Kemkes" userId="12ea53e63e84601b" providerId="LiveId" clId="{CF76BC77-1E17-47A7-BB44-369314AB87F9}" dt="2022-08-25T01:24:56.810" v="1249" actId="478"/>
          <ac:picMkLst>
            <pc:docMk/>
            <pc:sldMk cId="2665642342" sldId="263"/>
            <ac:picMk id="9" creationId="{C2B3BE9A-5E8B-0C13-DD3F-90EE889824DD}"/>
          </ac:picMkLst>
        </pc:picChg>
        <pc:picChg chg="add del mod modCrop">
          <ac:chgData name="Maximilian Kemkes" userId="12ea53e63e84601b" providerId="LiveId" clId="{CF76BC77-1E17-47A7-BB44-369314AB87F9}" dt="2022-08-25T01:29:04.862" v="1258" actId="478"/>
          <ac:picMkLst>
            <pc:docMk/>
            <pc:sldMk cId="2665642342" sldId="263"/>
            <ac:picMk id="13" creationId="{70B5B60E-A024-9BA1-C421-CA185A783717}"/>
          </ac:picMkLst>
        </pc:picChg>
        <pc:picChg chg="add mod modCrop">
          <ac:chgData name="Maximilian Kemkes" userId="12ea53e63e84601b" providerId="LiveId" clId="{CF76BC77-1E17-47A7-BB44-369314AB87F9}" dt="2022-08-25T01:32:10.278" v="1324" actId="1076"/>
          <ac:picMkLst>
            <pc:docMk/>
            <pc:sldMk cId="2665642342" sldId="263"/>
            <ac:picMk id="15" creationId="{1C20CDA7-8BAC-4C99-7012-2D47094CFD5B}"/>
          </ac:picMkLst>
        </pc:picChg>
        <pc:picChg chg="add mod ord modCrop">
          <ac:chgData name="Maximilian Kemkes" userId="12ea53e63e84601b" providerId="LiveId" clId="{CF76BC77-1E17-47A7-BB44-369314AB87F9}" dt="2022-08-25T01:32:20.796" v="1328" actId="1076"/>
          <ac:picMkLst>
            <pc:docMk/>
            <pc:sldMk cId="2665642342" sldId="263"/>
            <ac:picMk id="17" creationId="{5C7EFE58-BE4A-0B23-1F44-1FE9C1BA5A97}"/>
          </ac:picMkLst>
        </pc:picChg>
        <pc:picChg chg="add mod">
          <ac:chgData name="Maximilian Kemkes" userId="12ea53e63e84601b" providerId="LiveId" clId="{CF76BC77-1E17-47A7-BB44-369314AB87F9}" dt="2022-08-25T01:31:49.015" v="1292" actId="1076"/>
          <ac:picMkLst>
            <pc:docMk/>
            <pc:sldMk cId="2665642342" sldId="263"/>
            <ac:picMk id="19" creationId="{78F15782-E02E-4C1C-E2F0-42DC9849815D}"/>
          </ac:picMkLst>
        </pc:picChg>
      </pc:sldChg>
      <pc:sldChg chg="addSp delSp modSp add mod">
        <pc:chgData name="Maximilian Kemkes" userId="12ea53e63e84601b" providerId="LiveId" clId="{CF76BC77-1E17-47A7-BB44-369314AB87F9}" dt="2022-08-25T01:42:38.649" v="1745" actId="1076"/>
        <pc:sldMkLst>
          <pc:docMk/>
          <pc:sldMk cId="1614826346" sldId="264"/>
        </pc:sldMkLst>
        <pc:spChg chg="mod">
          <ac:chgData name="Maximilian Kemkes" userId="12ea53e63e84601b" providerId="LiveId" clId="{CF76BC77-1E17-47A7-BB44-369314AB87F9}" dt="2022-08-25T01:37:22.010" v="1640" actId="20577"/>
          <ac:spMkLst>
            <pc:docMk/>
            <pc:sldMk cId="1614826346" sldId="264"/>
            <ac:spMk id="2" creationId="{92E44B99-0189-645A-366B-238403362AAF}"/>
          </ac:spMkLst>
        </pc:spChg>
        <pc:spChg chg="del">
          <ac:chgData name="Maximilian Kemkes" userId="12ea53e63e84601b" providerId="LiveId" clId="{CF76BC77-1E17-47A7-BB44-369314AB87F9}" dt="2022-08-25T01:33:02.955" v="1362"/>
          <ac:spMkLst>
            <pc:docMk/>
            <pc:sldMk cId="1614826346" sldId="264"/>
            <ac:spMk id="3" creationId="{C096AB9B-B48C-FF15-6886-0460149321A7}"/>
          </ac:spMkLst>
        </pc:spChg>
        <pc:spChg chg="add mod">
          <ac:chgData name="Maximilian Kemkes" userId="12ea53e63e84601b" providerId="LiveId" clId="{CF76BC77-1E17-47A7-BB44-369314AB87F9}" dt="2022-08-25T01:42:38.649" v="1745" actId="1076"/>
          <ac:spMkLst>
            <pc:docMk/>
            <pc:sldMk cId="1614826346" sldId="264"/>
            <ac:spMk id="8" creationId="{0F868273-26E4-8BAB-EF29-216F0E63C93B}"/>
          </ac:spMkLst>
        </pc:spChg>
        <pc:picChg chg="add mod modCrop">
          <ac:chgData name="Maximilian Kemkes" userId="12ea53e63e84601b" providerId="LiveId" clId="{CF76BC77-1E17-47A7-BB44-369314AB87F9}" dt="2022-08-25T01:35:40.274" v="1585" actId="732"/>
          <ac:picMkLst>
            <pc:docMk/>
            <pc:sldMk cId="1614826346" sldId="264"/>
            <ac:picMk id="7" creationId="{6372A906-00F9-9F36-AF55-B8B2823060A2}"/>
          </ac:picMkLst>
        </pc:picChg>
      </pc:sldChg>
      <pc:sldChg chg="addSp delSp modSp add mod">
        <pc:chgData name="Maximilian Kemkes" userId="12ea53e63e84601b" providerId="LiveId" clId="{CF76BC77-1E17-47A7-BB44-369314AB87F9}" dt="2022-08-25T01:43:00.383" v="1751" actId="2710"/>
        <pc:sldMkLst>
          <pc:docMk/>
          <pc:sldMk cId="1452826204" sldId="265"/>
        </pc:sldMkLst>
        <pc:spChg chg="mod">
          <ac:chgData name="Maximilian Kemkes" userId="12ea53e63e84601b" providerId="LiveId" clId="{CF76BC77-1E17-47A7-BB44-369314AB87F9}" dt="2022-08-25T01:37:17.272" v="1635" actId="6549"/>
          <ac:spMkLst>
            <pc:docMk/>
            <pc:sldMk cId="1452826204" sldId="265"/>
            <ac:spMk id="2" creationId="{92E44B99-0189-645A-366B-238403362AAF}"/>
          </ac:spMkLst>
        </pc:spChg>
        <pc:spChg chg="del">
          <ac:chgData name="Maximilian Kemkes" userId="12ea53e63e84601b" providerId="LiveId" clId="{CF76BC77-1E17-47A7-BB44-369314AB87F9}" dt="2022-08-25T01:40:39.722" v="1641"/>
          <ac:spMkLst>
            <pc:docMk/>
            <pc:sldMk cId="1452826204" sldId="265"/>
            <ac:spMk id="3" creationId="{C096AB9B-B48C-FF15-6886-0460149321A7}"/>
          </ac:spMkLst>
        </pc:spChg>
        <pc:spChg chg="add mod">
          <ac:chgData name="Maximilian Kemkes" userId="12ea53e63e84601b" providerId="LiveId" clId="{CF76BC77-1E17-47A7-BB44-369314AB87F9}" dt="2022-08-25T01:43:00.383" v="1751" actId="2710"/>
          <ac:spMkLst>
            <pc:docMk/>
            <pc:sldMk cId="1452826204" sldId="265"/>
            <ac:spMk id="8" creationId="{42D7D186-F594-01FF-5328-E7662A8752D5}"/>
          </ac:spMkLst>
        </pc:spChg>
        <pc:picChg chg="add mod modCrop">
          <ac:chgData name="Maximilian Kemkes" userId="12ea53e63e84601b" providerId="LiveId" clId="{CF76BC77-1E17-47A7-BB44-369314AB87F9}" dt="2022-08-25T01:41:04.968" v="1651" actId="14100"/>
          <ac:picMkLst>
            <pc:docMk/>
            <pc:sldMk cId="1452826204" sldId="265"/>
            <ac:picMk id="7" creationId="{12EE48A7-A49B-4192-D00D-1DCD05C72A35}"/>
          </ac:picMkLst>
        </pc:picChg>
      </pc:sldChg>
      <pc:sldChg chg="addSp delSp modSp add mod">
        <pc:chgData name="Maximilian Kemkes" userId="12ea53e63e84601b" providerId="LiveId" clId="{CF76BC77-1E17-47A7-BB44-369314AB87F9}" dt="2022-08-25T14:34:48.721" v="2130" actId="1076"/>
        <pc:sldMkLst>
          <pc:docMk/>
          <pc:sldMk cId="1530939601" sldId="266"/>
        </pc:sldMkLst>
        <pc:spChg chg="mod">
          <ac:chgData name="Maximilian Kemkes" userId="12ea53e63e84601b" providerId="LiveId" clId="{CF76BC77-1E17-47A7-BB44-369314AB87F9}" dt="2022-08-25T14:25:11.034" v="1770" actId="20577"/>
          <ac:spMkLst>
            <pc:docMk/>
            <pc:sldMk cId="1530939601" sldId="266"/>
            <ac:spMk id="2" creationId="{92E44B99-0189-645A-366B-238403362AAF}"/>
          </ac:spMkLst>
        </pc:spChg>
        <pc:spChg chg="del">
          <ac:chgData name="Maximilian Kemkes" userId="12ea53e63e84601b" providerId="LiveId" clId="{CF76BC77-1E17-47A7-BB44-369314AB87F9}" dt="2022-08-25T01:43:27.091" v="1752"/>
          <ac:spMkLst>
            <pc:docMk/>
            <pc:sldMk cId="1530939601" sldId="266"/>
            <ac:spMk id="3" creationId="{C096AB9B-B48C-FF15-6886-0460149321A7}"/>
          </ac:spMkLst>
        </pc:spChg>
        <pc:spChg chg="add del mod">
          <ac:chgData name="Maximilian Kemkes" userId="12ea53e63e84601b" providerId="LiveId" clId="{CF76BC77-1E17-47A7-BB44-369314AB87F9}" dt="2022-08-25T14:30:14.952" v="2060" actId="478"/>
          <ac:spMkLst>
            <pc:docMk/>
            <pc:sldMk cId="1530939601" sldId="266"/>
            <ac:spMk id="8" creationId="{9949A74F-FDA1-40FB-3FC0-6894C923AED3}"/>
          </ac:spMkLst>
        </pc:spChg>
        <pc:spChg chg="add del mod">
          <ac:chgData name="Maximilian Kemkes" userId="12ea53e63e84601b" providerId="LiveId" clId="{CF76BC77-1E17-47A7-BB44-369314AB87F9}" dt="2022-08-25T14:30:13.783" v="2059"/>
          <ac:spMkLst>
            <pc:docMk/>
            <pc:sldMk cId="1530939601" sldId="266"/>
            <ac:spMk id="9" creationId="{CE8E2EE6-5D16-F487-2EE2-9B53F2D6E164}"/>
          </ac:spMkLst>
        </pc:spChg>
        <pc:spChg chg="add mod">
          <ac:chgData name="Maximilian Kemkes" userId="12ea53e63e84601b" providerId="LiveId" clId="{CF76BC77-1E17-47A7-BB44-369314AB87F9}" dt="2022-08-25T14:34:48.721" v="2130" actId="1076"/>
          <ac:spMkLst>
            <pc:docMk/>
            <pc:sldMk cId="1530939601" sldId="266"/>
            <ac:spMk id="10" creationId="{408E09B6-F20E-3F24-7A94-01FB667CBEB5}"/>
          </ac:spMkLst>
        </pc:spChg>
        <pc:picChg chg="add mod modCrop">
          <ac:chgData name="Maximilian Kemkes" userId="12ea53e63e84601b" providerId="LiveId" clId="{CF76BC77-1E17-47A7-BB44-369314AB87F9}" dt="2022-08-25T14:24:55.064" v="1759" actId="1076"/>
          <ac:picMkLst>
            <pc:docMk/>
            <pc:sldMk cId="1530939601" sldId="266"/>
            <ac:picMk id="7" creationId="{8DA1896E-FEC8-B84F-3DD8-F02DBE20A488}"/>
          </ac:picMkLst>
        </pc:picChg>
      </pc:sldChg>
      <pc:sldChg chg="addSp delSp modSp new mod modClrScheme chgLayout">
        <pc:chgData name="Maximilian Kemkes" userId="12ea53e63e84601b" providerId="LiveId" clId="{CF76BC77-1E17-47A7-BB44-369314AB87F9}" dt="2022-08-25T14:27:28.951" v="2032" actId="114"/>
        <pc:sldMkLst>
          <pc:docMk/>
          <pc:sldMk cId="3136663075" sldId="267"/>
        </pc:sldMkLst>
        <pc:spChg chg="del mod ord">
          <ac:chgData name="Maximilian Kemkes" userId="12ea53e63e84601b" providerId="LiveId" clId="{CF76BC77-1E17-47A7-BB44-369314AB87F9}" dt="2022-08-25T14:25:25.483" v="1772" actId="700"/>
          <ac:spMkLst>
            <pc:docMk/>
            <pc:sldMk cId="3136663075" sldId="267"/>
            <ac:spMk id="2" creationId="{5CA653F1-4159-473D-2FFF-016A2A5A0113}"/>
          </ac:spMkLst>
        </pc:spChg>
        <pc:spChg chg="mod ord">
          <ac:chgData name="Maximilian Kemkes" userId="12ea53e63e84601b" providerId="LiveId" clId="{CF76BC77-1E17-47A7-BB44-369314AB87F9}" dt="2022-08-25T14:25:25.483" v="1772" actId="700"/>
          <ac:spMkLst>
            <pc:docMk/>
            <pc:sldMk cId="3136663075" sldId="267"/>
            <ac:spMk id="3" creationId="{D7DA61D1-7B28-6443-4692-B07EA8273C6B}"/>
          </ac:spMkLst>
        </pc:spChg>
        <pc:spChg chg="mod ord">
          <ac:chgData name="Maximilian Kemkes" userId="12ea53e63e84601b" providerId="LiveId" clId="{CF76BC77-1E17-47A7-BB44-369314AB87F9}" dt="2022-08-25T14:25:25.483" v="1772" actId="700"/>
          <ac:spMkLst>
            <pc:docMk/>
            <pc:sldMk cId="3136663075" sldId="267"/>
            <ac:spMk id="4" creationId="{4AB9880F-677A-65FD-C6DB-E494BD98C158}"/>
          </ac:spMkLst>
        </pc:spChg>
        <pc:spChg chg="add mod ord">
          <ac:chgData name="Maximilian Kemkes" userId="12ea53e63e84601b" providerId="LiveId" clId="{CF76BC77-1E17-47A7-BB44-369314AB87F9}" dt="2022-08-25T14:27:28.951" v="2032" actId="114"/>
          <ac:spMkLst>
            <pc:docMk/>
            <pc:sldMk cId="3136663075" sldId="267"/>
            <ac:spMk id="5" creationId="{5CA839E3-943F-C499-D41B-5CF8F6033101}"/>
          </ac:spMkLst>
        </pc:spChg>
      </pc:sldChg>
      <pc:sldChg chg="modSp add mod">
        <pc:chgData name="Maximilian Kemkes" userId="12ea53e63e84601b" providerId="LiveId" clId="{CF76BC77-1E17-47A7-BB44-369314AB87F9}" dt="2022-08-25T14:27:16.148" v="2022" actId="114"/>
        <pc:sldMkLst>
          <pc:docMk/>
          <pc:sldMk cId="1270633441" sldId="268"/>
        </pc:sldMkLst>
        <pc:spChg chg="mod">
          <ac:chgData name="Maximilian Kemkes" userId="12ea53e63e84601b" providerId="LiveId" clId="{CF76BC77-1E17-47A7-BB44-369314AB87F9}" dt="2022-08-25T14:27:16.148" v="2022" actId="114"/>
          <ac:spMkLst>
            <pc:docMk/>
            <pc:sldMk cId="1270633441" sldId="268"/>
            <ac:spMk id="5" creationId="{5CA839E3-943F-C499-D41B-5CF8F6033101}"/>
          </ac:spMkLst>
        </pc:spChg>
      </pc:sldChg>
      <pc:sldChg chg="modSp add mod">
        <pc:chgData name="Maximilian Kemkes" userId="12ea53e63e84601b" providerId="LiveId" clId="{CF76BC77-1E17-47A7-BB44-369314AB87F9}" dt="2022-08-25T14:27:52.957" v="2037" actId="20577"/>
        <pc:sldMkLst>
          <pc:docMk/>
          <pc:sldMk cId="3119632772" sldId="269"/>
        </pc:sldMkLst>
        <pc:spChg chg="mod">
          <ac:chgData name="Maximilian Kemkes" userId="12ea53e63e84601b" providerId="LiveId" clId="{CF76BC77-1E17-47A7-BB44-369314AB87F9}" dt="2022-08-25T14:27:52.957" v="2037" actId="20577"/>
          <ac:spMkLst>
            <pc:docMk/>
            <pc:sldMk cId="3119632772" sldId="269"/>
            <ac:spMk id="5" creationId="{5CA839E3-943F-C499-D41B-5CF8F6033101}"/>
          </ac:spMkLst>
        </pc:spChg>
      </pc:sldChg>
      <pc:sldChg chg="addSp delSp modSp add mod">
        <pc:chgData name="Maximilian Kemkes" userId="12ea53e63e84601b" providerId="LiveId" clId="{CF76BC77-1E17-47A7-BB44-369314AB87F9}" dt="2022-08-25T14:48:42.526" v="2276" actId="113"/>
        <pc:sldMkLst>
          <pc:docMk/>
          <pc:sldMk cId="3018703544" sldId="270"/>
        </pc:sldMkLst>
        <pc:spChg chg="add del mod">
          <ac:chgData name="Maximilian Kemkes" userId="12ea53e63e84601b" providerId="LiveId" clId="{CF76BC77-1E17-47A7-BB44-369314AB87F9}" dt="2022-08-25T14:35:02.843" v="2133"/>
          <ac:spMkLst>
            <pc:docMk/>
            <pc:sldMk cId="3018703544" sldId="270"/>
            <ac:spMk id="6" creationId="{1BB110ED-2542-A516-0248-DCA47F767FA0}"/>
          </ac:spMkLst>
        </pc:spChg>
        <pc:spChg chg="mod">
          <ac:chgData name="Maximilian Kemkes" userId="12ea53e63e84601b" providerId="LiveId" clId="{CF76BC77-1E17-47A7-BB44-369314AB87F9}" dt="2022-08-25T14:48:42.526" v="2276" actId="113"/>
          <ac:spMkLst>
            <pc:docMk/>
            <pc:sldMk cId="3018703544" sldId="270"/>
            <ac:spMk id="10" creationId="{408E09B6-F20E-3F24-7A94-01FB667CBEB5}"/>
          </ac:spMkLst>
        </pc:spChg>
        <pc:picChg chg="del">
          <ac:chgData name="Maximilian Kemkes" userId="12ea53e63e84601b" providerId="LiveId" clId="{CF76BC77-1E17-47A7-BB44-369314AB87F9}" dt="2022-08-25T14:34:56.265" v="2132" actId="478"/>
          <ac:picMkLst>
            <pc:docMk/>
            <pc:sldMk cId="3018703544" sldId="270"/>
            <ac:picMk id="7" creationId="{8DA1896E-FEC8-B84F-3DD8-F02DBE20A488}"/>
          </ac:picMkLst>
        </pc:picChg>
        <pc:picChg chg="add mod modCrop">
          <ac:chgData name="Maximilian Kemkes" userId="12ea53e63e84601b" providerId="LiveId" clId="{CF76BC77-1E17-47A7-BB44-369314AB87F9}" dt="2022-08-25T14:35:19.800" v="2141" actId="14100"/>
          <ac:picMkLst>
            <pc:docMk/>
            <pc:sldMk cId="3018703544" sldId="270"/>
            <ac:picMk id="9" creationId="{FCD754CB-D46E-598D-A522-EC999A2C3960}"/>
          </ac:picMkLst>
        </pc:picChg>
      </pc:sldChg>
      <pc:sldChg chg="modSp add mod">
        <pc:chgData name="Maximilian Kemkes" userId="12ea53e63e84601b" providerId="LiveId" clId="{CF76BC77-1E17-47A7-BB44-369314AB87F9}" dt="2022-08-25T20:49:35.914" v="2399" actId="1038"/>
        <pc:sldMkLst>
          <pc:docMk/>
          <pc:sldMk cId="1471030320" sldId="271"/>
        </pc:sldMkLst>
        <pc:spChg chg="mod">
          <ac:chgData name="Maximilian Kemkes" userId="12ea53e63e84601b" providerId="LiveId" clId="{CF76BC77-1E17-47A7-BB44-369314AB87F9}" dt="2022-08-25T20:49:35.914" v="2399" actId="1038"/>
          <ac:spMkLst>
            <pc:docMk/>
            <pc:sldMk cId="1471030320" sldId="271"/>
            <ac:spMk id="3" creationId="{D7DA61D1-7B28-6443-4692-B07EA8273C6B}"/>
          </ac:spMkLst>
        </pc:spChg>
        <pc:spChg chg="mod">
          <ac:chgData name="Maximilian Kemkes" userId="12ea53e63e84601b" providerId="LiveId" clId="{CF76BC77-1E17-47A7-BB44-369314AB87F9}" dt="2022-08-25T20:49:31.694" v="2398" actId="404"/>
          <ac:spMkLst>
            <pc:docMk/>
            <pc:sldMk cId="1471030320" sldId="271"/>
            <ac:spMk id="5" creationId="{5CA839E3-943F-C499-D41B-5CF8F6033101}"/>
          </ac:spMkLst>
        </pc:spChg>
      </pc:sldChg>
      <pc:sldChg chg="addSp delSp modSp add mod">
        <pc:chgData name="Maximilian Kemkes" userId="12ea53e63e84601b" providerId="LiveId" clId="{CF76BC77-1E17-47A7-BB44-369314AB87F9}" dt="2022-08-25T22:56:47.794" v="3749" actId="1076"/>
        <pc:sldMkLst>
          <pc:docMk/>
          <pc:sldMk cId="2870076840" sldId="272"/>
        </pc:sldMkLst>
        <pc:spChg chg="mod">
          <ac:chgData name="Maximilian Kemkes" userId="12ea53e63e84601b" providerId="LiveId" clId="{CF76BC77-1E17-47A7-BB44-369314AB87F9}" dt="2022-08-25T22:53:21.003" v="3737" actId="20577"/>
          <ac:spMkLst>
            <pc:docMk/>
            <pc:sldMk cId="2870076840" sldId="272"/>
            <ac:spMk id="2" creationId="{92E44B99-0189-645A-366B-238403362AAF}"/>
          </ac:spMkLst>
        </pc:spChg>
        <pc:spChg chg="add del mod">
          <ac:chgData name="Maximilian Kemkes" userId="12ea53e63e84601b" providerId="LiveId" clId="{CF76BC77-1E17-47A7-BB44-369314AB87F9}" dt="2022-08-25T20:50:42.251" v="2402"/>
          <ac:spMkLst>
            <pc:docMk/>
            <pc:sldMk cId="2870076840" sldId="272"/>
            <ac:spMk id="6" creationId="{E7C8EC24-C298-BDEC-3D77-1BA2329B7611}"/>
          </ac:spMkLst>
        </pc:spChg>
        <pc:spChg chg="mod">
          <ac:chgData name="Maximilian Kemkes" userId="12ea53e63e84601b" providerId="LiveId" clId="{CF76BC77-1E17-47A7-BB44-369314AB87F9}" dt="2022-08-25T22:53:06.003" v="3735" actId="113"/>
          <ac:spMkLst>
            <pc:docMk/>
            <pc:sldMk cId="2870076840" sldId="272"/>
            <ac:spMk id="10" creationId="{408E09B6-F20E-3F24-7A94-01FB667CBEB5}"/>
          </ac:spMkLst>
        </pc:spChg>
        <pc:spChg chg="add del mod">
          <ac:chgData name="Maximilian Kemkes" userId="12ea53e63e84601b" providerId="LiveId" clId="{CF76BC77-1E17-47A7-BB44-369314AB87F9}" dt="2022-08-25T22:27:27.829" v="3253"/>
          <ac:spMkLst>
            <pc:docMk/>
            <pc:sldMk cId="2870076840" sldId="272"/>
            <ac:spMk id="12" creationId="{3AFD409F-AC07-E1ED-7680-F120116E8C49}"/>
          </ac:spMkLst>
        </pc:spChg>
        <pc:spChg chg="add del mod">
          <ac:chgData name="Maximilian Kemkes" userId="12ea53e63e84601b" providerId="LiveId" clId="{CF76BC77-1E17-47A7-BB44-369314AB87F9}" dt="2022-08-25T22:31:07.260" v="3260"/>
          <ac:spMkLst>
            <pc:docMk/>
            <pc:sldMk cId="2870076840" sldId="272"/>
            <ac:spMk id="15" creationId="{A1FBC6EB-CA21-6709-F1C3-66E930564AC8}"/>
          </ac:spMkLst>
        </pc:spChg>
        <pc:spChg chg="add del mod">
          <ac:chgData name="Maximilian Kemkes" userId="12ea53e63e84601b" providerId="LiveId" clId="{CF76BC77-1E17-47A7-BB44-369314AB87F9}" dt="2022-08-25T22:56:24.177" v="3740"/>
          <ac:spMkLst>
            <pc:docMk/>
            <pc:sldMk cId="2870076840" sldId="272"/>
            <ac:spMk id="17" creationId="{82C80431-2677-4FDC-8754-B16A5BC7068B}"/>
          </ac:spMkLst>
        </pc:spChg>
        <pc:picChg chg="add del mod modCrop">
          <ac:chgData name="Maximilian Kemkes" userId="12ea53e63e84601b" providerId="LiveId" clId="{CF76BC77-1E17-47A7-BB44-369314AB87F9}" dt="2022-08-25T22:27:18.972" v="3252" actId="478"/>
          <ac:picMkLst>
            <pc:docMk/>
            <pc:sldMk cId="2870076840" sldId="272"/>
            <ac:picMk id="8" creationId="{354BF60F-38F5-B96A-6D95-0F2C27457BA6}"/>
          </ac:picMkLst>
        </pc:picChg>
        <pc:picChg chg="del">
          <ac:chgData name="Maximilian Kemkes" userId="12ea53e63e84601b" providerId="LiveId" clId="{CF76BC77-1E17-47A7-BB44-369314AB87F9}" dt="2022-08-25T20:50:39.300" v="2401" actId="478"/>
          <ac:picMkLst>
            <pc:docMk/>
            <pc:sldMk cId="2870076840" sldId="272"/>
            <ac:picMk id="9" creationId="{FCD754CB-D46E-598D-A522-EC999A2C3960}"/>
          </ac:picMkLst>
        </pc:picChg>
        <pc:picChg chg="add del mod modCrop">
          <ac:chgData name="Maximilian Kemkes" userId="12ea53e63e84601b" providerId="LiveId" clId="{CF76BC77-1E17-47A7-BB44-369314AB87F9}" dt="2022-08-25T22:56:19.690" v="3739" actId="478"/>
          <ac:picMkLst>
            <pc:docMk/>
            <pc:sldMk cId="2870076840" sldId="272"/>
            <ac:picMk id="14" creationId="{103B9D19-67C7-B6C9-E20A-8909DE044F13}"/>
          </ac:picMkLst>
        </pc:picChg>
        <pc:picChg chg="add mod modCrop">
          <ac:chgData name="Maximilian Kemkes" userId="12ea53e63e84601b" providerId="LiveId" clId="{CF76BC77-1E17-47A7-BB44-369314AB87F9}" dt="2022-08-25T22:56:47.794" v="3749" actId="1076"/>
          <ac:picMkLst>
            <pc:docMk/>
            <pc:sldMk cId="2870076840" sldId="272"/>
            <ac:picMk id="19" creationId="{5B2707A6-76E7-2D4D-B24A-8017DB474AFC}"/>
          </ac:picMkLst>
        </pc:picChg>
      </pc:sldChg>
      <pc:sldChg chg="modSp add mod">
        <pc:chgData name="Maximilian Kemkes" userId="12ea53e63e84601b" providerId="LiveId" clId="{CF76BC77-1E17-47A7-BB44-369314AB87F9}" dt="2022-08-25T21:21:26.334" v="2578" actId="20577"/>
        <pc:sldMkLst>
          <pc:docMk/>
          <pc:sldMk cId="524054336" sldId="273"/>
        </pc:sldMkLst>
        <pc:spChg chg="mod">
          <ac:chgData name="Maximilian Kemkes" userId="12ea53e63e84601b" providerId="LiveId" clId="{CF76BC77-1E17-47A7-BB44-369314AB87F9}" dt="2022-08-25T21:21:26.334" v="2578" actId="20577"/>
          <ac:spMkLst>
            <pc:docMk/>
            <pc:sldMk cId="524054336" sldId="273"/>
            <ac:spMk id="5" creationId="{5CA839E3-943F-C499-D41B-5CF8F6033101}"/>
          </ac:spMkLst>
        </pc:spChg>
      </pc:sldChg>
      <pc:sldChg chg="addSp delSp modSp add mod modClrScheme chgLayout">
        <pc:chgData name="Maximilian Kemkes" userId="12ea53e63e84601b" providerId="LiveId" clId="{CF76BC77-1E17-47A7-BB44-369314AB87F9}" dt="2022-08-25T22:50:29.342" v="3501" actId="207"/>
        <pc:sldMkLst>
          <pc:docMk/>
          <pc:sldMk cId="3357266357" sldId="274"/>
        </pc:sldMkLst>
        <pc:spChg chg="mod ord">
          <ac:chgData name="Maximilian Kemkes" userId="12ea53e63e84601b" providerId="LiveId" clId="{CF76BC77-1E17-47A7-BB44-369314AB87F9}" dt="2022-08-25T21:35:03.331" v="3207" actId="14100"/>
          <ac:spMkLst>
            <pc:docMk/>
            <pc:sldMk cId="3357266357" sldId="274"/>
            <ac:spMk id="2" creationId="{92E44B99-0189-645A-366B-238403362AAF}"/>
          </ac:spMkLst>
        </pc:spChg>
        <pc:spChg chg="mod ord">
          <ac:chgData name="Maximilian Kemkes" userId="12ea53e63e84601b" providerId="LiveId" clId="{CF76BC77-1E17-47A7-BB44-369314AB87F9}" dt="2022-08-25T21:34:31.456" v="3153" actId="700"/>
          <ac:spMkLst>
            <pc:docMk/>
            <pc:sldMk cId="3357266357" sldId="274"/>
            <ac:spMk id="4" creationId="{23E68506-E4A2-BDB2-F31D-9D452F3AD7A9}"/>
          </ac:spMkLst>
        </pc:spChg>
        <pc:spChg chg="mod ord">
          <ac:chgData name="Maximilian Kemkes" userId="12ea53e63e84601b" providerId="LiveId" clId="{CF76BC77-1E17-47A7-BB44-369314AB87F9}" dt="2022-08-25T21:34:31.456" v="3153" actId="700"/>
          <ac:spMkLst>
            <pc:docMk/>
            <pc:sldMk cId="3357266357" sldId="274"/>
            <ac:spMk id="5" creationId="{F76F23D2-D3E4-3818-1801-2B136A929E5A}"/>
          </ac:spMkLst>
        </pc:spChg>
        <pc:spChg chg="add del mod">
          <ac:chgData name="Maximilian Kemkes" userId="12ea53e63e84601b" providerId="LiveId" clId="{CF76BC77-1E17-47A7-BB44-369314AB87F9}" dt="2022-08-25T21:22:00.591" v="2591"/>
          <ac:spMkLst>
            <pc:docMk/>
            <pc:sldMk cId="3357266357" sldId="274"/>
            <ac:spMk id="6" creationId="{93D264C3-02B3-822E-730E-7C3D81883B5D}"/>
          </ac:spMkLst>
        </pc:spChg>
        <pc:spChg chg="del mod">
          <ac:chgData name="Maximilian Kemkes" userId="12ea53e63e84601b" providerId="LiveId" clId="{CF76BC77-1E17-47A7-BB44-369314AB87F9}" dt="2022-08-25T21:34:45.071" v="3155" actId="478"/>
          <ac:spMkLst>
            <pc:docMk/>
            <pc:sldMk cId="3357266357" sldId="274"/>
            <ac:spMk id="10" creationId="{408E09B6-F20E-3F24-7A94-01FB667CBEB5}"/>
          </ac:spMkLst>
        </pc:spChg>
        <pc:spChg chg="add mod ord">
          <ac:chgData name="Maximilian Kemkes" userId="12ea53e63e84601b" providerId="LiveId" clId="{CF76BC77-1E17-47A7-BB44-369314AB87F9}" dt="2022-08-25T22:50:29.342" v="3501" actId="207"/>
          <ac:spMkLst>
            <pc:docMk/>
            <pc:sldMk cId="3357266357" sldId="274"/>
            <ac:spMk id="11" creationId="{2F39E615-8741-7A05-02B3-C6192D0317D5}"/>
          </ac:spMkLst>
        </pc:spChg>
        <pc:picChg chg="del">
          <ac:chgData name="Maximilian Kemkes" userId="12ea53e63e84601b" providerId="LiveId" clId="{CF76BC77-1E17-47A7-BB44-369314AB87F9}" dt="2022-08-25T21:21:40.228" v="2590" actId="478"/>
          <ac:picMkLst>
            <pc:docMk/>
            <pc:sldMk cId="3357266357" sldId="274"/>
            <ac:picMk id="8" creationId="{354BF60F-38F5-B96A-6D95-0F2C27457BA6}"/>
          </ac:picMkLst>
        </pc:picChg>
        <pc:picChg chg="add mod ord modCrop">
          <ac:chgData name="Maximilian Kemkes" userId="12ea53e63e84601b" providerId="LiveId" clId="{CF76BC77-1E17-47A7-BB44-369314AB87F9}" dt="2022-08-25T21:35:42.760" v="3215" actId="1076"/>
          <ac:picMkLst>
            <pc:docMk/>
            <pc:sldMk cId="3357266357" sldId="274"/>
            <ac:picMk id="9" creationId="{4A5884EB-3F57-697E-30AE-F4040A5191AA}"/>
          </ac:picMkLst>
        </pc:picChg>
      </pc:sldChg>
      <pc:sldChg chg="addSp delSp modSp add del mod setBg">
        <pc:chgData name="Maximilian Kemkes" userId="12ea53e63e84601b" providerId="LiveId" clId="{CF76BC77-1E17-47A7-BB44-369314AB87F9}" dt="2022-08-25T21:37:53.740" v="3226" actId="47"/>
        <pc:sldMkLst>
          <pc:docMk/>
          <pc:sldMk cId="880716248" sldId="275"/>
        </pc:sldMkLst>
        <pc:spChg chg="mod">
          <ac:chgData name="Maximilian Kemkes" userId="12ea53e63e84601b" providerId="LiveId" clId="{CF76BC77-1E17-47A7-BB44-369314AB87F9}" dt="2022-08-25T21:29:31.905" v="3121" actId="26606"/>
          <ac:spMkLst>
            <pc:docMk/>
            <pc:sldMk cId="880716248" sldId="275"/>
            <ac:spMk id="2" creationId="{92E44B99-0189-645A-366B-238403362AAF}"/>
          </ac:spMkLst>
        </pc:spChg>
        <pc:spChg chg="mod ord">
          <ac:chgData name="Maximilian Kemkes" userId="12ea53e63e84601b" providerId="LiveId" clId="{CF76BC77-1E17-47A7-BB44-369314AB87F9}" dt="2022-08-25T21:29:31.905" v="3121" actId="26606"/>
          <ac:spMkLst>
            <pc:docMk/>
            <pc:sldMk cId="880716248" sldId="275"/>
            <ac:spMk id="4" creationId="{23E68506-E4A2-BDB2-F31D-9D452F3AD7A9}"/>
          </ac:spMkLst>
        </pc:spChg>
        <pc:spChg chg="mod ord">
          <ac:chgData name="Maximilian Kemkes" userId="12ea53e63e84601b" providerId="LiveId" clId="{CF76BC77-1E17-47A7-BB44-369314AB87F9}" dt="2022-08-25T21:29:31.905" v="3121" actId="26606"/>
          <ac:spMkLst>
            <pc:docMk/>
            <pc:sldMk cId="880716248" sldId="275"/>
            <ac:spMk id="5" creationId="{F76F23D2-D3E4-3818-1801-2B136A929E5A}"/>
          </ac:spMkLst>
        </pc:spChg>
        <pc:spChg chg="mod">
          <ac:chgData name="Maximilian Kemkes" userId="12ea53e63e84601b" providerId="LiveId" clId="{CF76BC77-1E17-47A7-BB44-369314AB87F9}" dt="2022-08-25T21:29:31.905" v="3121" actId="26606"/>
          <ac:spMkLst>
            <pc:docMk/>
            <pc:sldMk cId="880716248" sldId="275"/>
            <ac:spMk id="10" creationId="{408E09B6-F20E-3F24-7A94-01FB667CBEB5}"/>
          </ac:spMkLst>
        </pc:spChg>
        <pc:spChg chg="add del">
          <ac:chgData name="Maximilian Kemkes" userId="12ea53e63e84601b" providerId="LiveId" clId="{CF76BC77-1E17-47A7-BB44-369314AB87F9}" dt="2022-08-25T21:29:31.905" v="3121" actId="26606"/>
          <ac:spMkLst>
            <pc:docMk/>
            <pc:sldMk cId="880716248" sldId="275"/>
            <ac:spMk id="15" creationId="{44CC594A-A820-450F-B363-C19201FCFEC6}"/>
          </ac:spMkLst>
        </pc:spChg>
        <pc:spChg chg="add del">
          <ac:chgData name="Maximilian Kemkes" userId="12ea53e63e84601b" providerId="LiveId" clId="{CF76BC77-1E17-47A7-BB44-369314AB87F9}" dt="2022-08-25T21:29:31.905" v="3121" actId="26606"/>
          <ac:spMkLst>
            <pc:docMk/>
            <pc:sldMk cId="880716248" sldId="275"/>
            <ac:spMk id="17" creationId="{59FAB3DA-E9ED-4574-ABCC-378BC0FF1BBC}"/>
          </ac:spMkLst>
        </pc:spChg>
        <pc:spChg chg="add del">
          <ac:chgData name="Maximilian Kemkes" userId="12ea53e63e84601b" providerId="LiveId" clId="{CF76BC77-1E17-47A7-BB44-369314AB87F9}" dt="2022-08-25T21:29:31.905" v="3121" actId="26606"/>
          <ac:spMkLst>
            <pc:docMk/>
            <pc:sldMk cId="880716248" sldId="275"/>
            <ac:spMk id="19" creationId="{53B8D6B0-55D6-48DC-86D8-FD95D5F118AB}"/>
          </ac:spMkLst>
        </pc:spChg>
        <pc:picChg chg="mod modCrop">
          <ac:chgData name="Maximilian Kemkes" userId="12ea53e63e84601b" providerId="LiveId" clId="{CF76BC77-1E17-47A7-BB44-369314AB87F9}" dt="2022-08-25T21:29:31.905" v="3121" actId="26606"/>
          <ac:picMkLst>
            <pc:docMk/>
            <pc:sldMk cId="880716248" sldId="275"/>
            <ac:picMk id="9" creationId="{4A5884EB-3F57-697E-30AE-F4040A5191AA}"/>
          </ac:picMkLst>
        </pc:picChg>
      </pc:sldChg>
      <pc:sldChg chg="addSp delSp modSp add mod">
        <pc:chgData name="Maximilian Kemkes" userId="12ea53e63e84601b" providerId="LiveId" clId="{CF76BC77-1E17-47A7-BB44-369314AB87F9}" dt="2022-08-25T22:50:25.187" v="3500" actId="207"/>
        <pc:sldMkLst>
          <pc:docMk/>
          <pc:sldMk cId="510546158" sldId="276"/>
        </pc:sldMkLst>
        <pc:spChg chg="add del mod">
          <ac:chgData name="Maximilian Kemkes" userId="12ea53e63e84601b" providerId="LiveId" clId="{CF76BC77-1E17-47A7-BB44-369314AB87F9}" dt="2022-08-25T21:37:37.034" v="3223" actId="478"/>
          <ac:spMkLst>
            <pc:docMk/>
            <pc:sldMk cId="510546158" sldId="276"/>
            <ac:spMk id="6" creationId="{D43C8C11-CE24-0BC1-1BA4-B8038055D112}"/>
          </ac:spMkLst>
        </pc:spChg>
        <pc:spChg chg="mod">
          <ac:chgData name="Maximilian Kemkes" userId="12ea53e63e84601b" providerId="LiveId" clId="{CF76BC77-1E17-47A7-BB44-369314AB87F9}" dt="2022-08-25T22:50:25.187" v="3500" actId="207"/>
          <ac:spMkLst>
            <pc:docMk/>
            <pc:sldMk cId="510546158" sldId="276"/>
            <ac:spMk id="11" creationId="{2F39E615-8741-7A05-02B3-C6192D0317D5}"/>
          </ac:spMkLst>
        </pc:spChg>
        <pc:picChg chg="add mod ord">
          <ac:chgData name="Maximilian Kemkes" userId="12ea53e63e84601b" providerId="LiveId" clId="{CF76BC77-1E17-47A7-BB44-369314AB87F9}" dt="2022-08-25T22:11:06.578" v="3249" actId="1035"/>
          <ac:picMkLst>
            <pc:docMk/>
            <pc:sldMk cId="510546158" sldId="276"/>
            <ac:picMk id="7" creationId="{64191D3B-FE79-A026-89E1-D15A3C5DBD5D}"/>
          </ac:picMkLst>
        </pc:picChg>
        <pc:picChg chg="del">
          <ac:chgData name="Maximilian Kemkes" userId="12ea53e63e84601b" providerId="LiveId" clId="{CF76BC77-1E17-47A7-BB44-369314AB87F9}" dt="2022-08-25T21:37:33.080" v="3221" actId="478"/>
          <ac:picMkLst>
            <pc:docMk/>
            <pc:sldMk cId="510546158" sldId="276"/>
            <ac:picMk id="9" creationId="{4A5884EB-3F57-697E-30AE-F4040A5191AA}"/>
          </ac:picMkLst>
        </pc:picChg>
      </pc:sldChg>
      <pc:sldChg chg="addSp delSp modSp add del mod">
        <pc:chgData name="Maximilian Kemkes" userId="12ea53e63e84601b" providerId="LiveId" clId="{CF76BC77-1E17-47A7-BB44-369314AB87F9}" dt="2022-08-26T00:12:18.882" v="5504" actId="47"/>
        <pc:sldMkLst>
          <pc:docMk/>
          <pc:sldMk cId="1012503722" sldId="277"/>
        </pc:sldMkLst>
        <pc:spChg chg="mod">
          <ac:chgData name="Maximilian Kemkes" userId="12ea53e63e84601b" providerId="LiveId" clId="{CF76BC77-1E17-47A7-BB44-369314AB87F9}" dt="2022-08-25T22:53:26.013" v="3738"/>
          <ac:spMkLst>
            <pc:docMk/>
            <pc:sldMk cId="1012503722" sldId="277"/>
            <ac:spMk id="2" creationId="{92E44B99-0189-645A-366B-238403362AAF}"/>
          </ac:spMkLst>
        </pc:spChg>
        <pc:spChg chg="add mod">
          <ac:chgData name="Maximilian Kemkes" userId="12ea53e63e84601b" providerId="LiveId" clId="{CF76BC77-1E17-47A7-BB44-369314AB87F9}" dt="2022-08-25T22:44:24.312" v="3264" actId="478"/>
          <ac:spMkLst>
            <pc:docMk/>
            <pc:sldMk cId="1012503722" sldId="277"/>
            <ac:spMk id="6" creationId="{7BEA4F4C-29F1-06D6-0871-56D6AD8CF04A}"/>
          </ac:spMkLst>
        </pc:spChg>
        <pc:picChg chg="del">
          <ac:chgData name="Maximilian Kemkes" userId="12ea53e63e84601b" providerId="LiveId" clId="{CF76BC77-1E17-47A7-BB44-369314AB87F9}" dt="2022-08-25T22:44:24.312" v="3264" actId="478"/>
          <ac:picMkLst>
            <pc:docMk/>
            <pc:sldMk cId="1012503722" sldId="277"/>
            <ac:picMk id="14" creationId="{103B9D19-67C7-B6C9-E20A-8909DE044F13}"/>
          </ac:picMkLst>
        </pc:picChg>
      </pc:sldChg>
      <pc:sldChg chg="addSp delSp modSp add del mod">
        <pc:chgData name="Maximilian Kemkes" userId="12ea53e63e84601b" providerId="LiveId" clId="{CF76BC77-1E17-47A7-BB44-369314AB87F9}" dt="2022-08-26T00:12:20.407" v="5505" actId="47"/>
        <pc:sldMkLst>
          <pc:docMk/>
          <pc:sldMk cId="54123722" sldId="278"/>
        </pc:sldMkLst>
        <pc:spChg chg="add mod">
          <ac:chgData name="Maximilian Kemkes" userId="12ea53e63e84601b" providerId="LiveId" clId="{CF76BC77-1E17-47A7-BB44-369314AB87F9}" dt="2022-08-25T22:31:34.946" v="3263" actId="478"/>
          <ac:spMkLst>
            <pc:docMk/>
            <pc:sldMk cId="54123722" sldId="278"/>
            <ac:spMk id="6" creationId="{A51C336B-417B-80BE-7296-BEC300CF4E22}"/>
          </ac:spMkLst>
        </pc:spChg>
        <pc:picChg chg="del">
          <ac:chgData name="Maximilian Kemkes" userId="12ea53e63e84601b" providerId="LiveId" clId="{CF76BC77-1E17-47A7-BB44-369314AB87F9}" dt="2022-08-25T22:31:34.946" v="3263" actId="478"/>
          <ac:picMkLst>
            <pc:docMk/>
            <pc:sldMk cId="54123722" sldId="278"/>
            <ac:picMk id="14" creationId="{103B9D19-67C7-B6C9-E20A-8909DE044F13}"/>
          </ac:picMkLst>
        </pc:picChg>
      </pc:sldChg>
      <pc:sldChg chg="modSp add del mod">
        <pc:chgData name="Maximilian Kemkes" userId="12ea53e63e84601b" providerId="LiveId" clId="{CF76BC77-1E17-47A7-BB44-369314AB87F9}" dt="2022-08-25T22:57:49.126" v="3792" actId="47"/>
        <pc:sldMkLst>
          <pc:docMk/>
          <pc:sldMk cId="815749112" sldId="279"/>
        </pc:sldMkLst>
        <pc:spChg chg="mod">
          <ac:chgData name="Maximilian Kemkes" userId="12ea53e63e84601b" providerId="LiveId" clId="{CF76BC77-1E17-47A7-BB44-369314AB87F9}" dt="2022-08-25T22:57:40.931" v="3790" actId="113"/>
          <ac:spMkLst>
            <pc:docMk/>
            <pc:sldMk cId="815749112" sldId="279"/>
            <ac:spMk id="10" creationId="{408E09B6-F20E-3F24-7A94-01FB667CBEB5}"/>
          </ac:spMkLst>
        </pc:spChg>
      </pc:sldChg>
      <pc:sldChg chg="addSp delSp modSp add mod setBg modClrScheme delDesignElem chgLayout">
        <pc:chgData name="Maximilian Kemkes" userId="12ea53e63e84601b" providerId="LiveId" clId="{CF76BC77-1E17-47A7-BB44-369314AB87F9}" dt="2022-08-26T00:06:54.569" v="5068" actId="20577"/>
        <pc:sldMkLst>
          <pc:docMk/>
          <pc:sldMk cId="1857547908" sldId="280"/>
        </pc:sldMkLst>
        <pc:spChg chg="mod ord">
          <ac:chgData name="Maximilian Kemkes" userId="12ea53e63e84601b" providerId="LiveId" clId="{CF76BC77-1E17-47A7-BB44-369314AB87F9}" dt="2022-08-25T23:57:12.677" v="4287" actId="27636"/>
          <ac:spMkLst>
            <pc:docMk/>
            <pc:sldMk cId="1857547908" sldId="280"/>
            <ac:spMk id="2" creationId="{92E44B99-0189-645A-366B-238403362AAF}"/>
          </ac:spMkLst>
        </pc:spChg>
        <pc:spChg chg="mod ord">
          <ac:chgData name="Maximilian Kemkes" userId="12ea53e63e84601b" providerId="LiveId" clId="{CF76BC77-1E17-47A7-BB44-369314AB87F9}" dt="2022-08-25T23:53:15.929" v="3940" actId="700"/>
          <ac:spMkLst>
            <pc:docMk/>
            <pc:sldMk cId="1857547908" sldId="280"/>
            <ac:spMk id="4" creationId="{23E68506-E4A2-BDB2-F31D-9D452F3AD7A9}"/>
          </ac:spMkLst>
        </pc:spChg>
        <pc:spChg chg="mod ord">
          <ac:chgData name="Maximilian Kemkes" userId="12ea53e63e84601b" providerId="LiveId" clId="{CF76BC77-1E17-47A7-BB44-369314AB87F9}" dt="2022-08-25T23:53:15.929" v="3940" actId="700"/>
          <ac:spMkLst>
            <pc:docMk/>
            <pc:sldMk cId="1857547908" sldId="280"/>
            <ac:spMk id="5" creationId="{F76F23D2-D3E4-3818-1801-2B136A929E5A}"/>
          </ac:spMkLst>
        </pc:spChg>
        <pc:spChg chg="add del mod">
          <ac:chgData name="Maximilian Kemkes" userId="12ea53e63e84601b" providerId="LiveId" clId="{CF76BC77-1E17-47A7-BB44-369314AB87F9}" dt="2022-08-25T22:58:06.918" v="3794"/>
          <ac:spMkLst>
            <pc:docMk/>
            <pc:sldMk cId="1857547908" sldId="280"/>
            <ac:spMk id="6" creationId="{E9CB6E6A-18C4-B4FF-1EE4-80EF3764202F}"/>
          </ac:spMkLst>
        </pc:spChg>
        <pc:spChg chg="del mod">
          <ac:chgData name="Maximilian Kemkes" userId="12ea53e63e84601b" providerId="LiveId" clId="{CF76BC77-1E17-47A7-BB44-369314AB87F9}" dt="2022-08-25T23:51:55.374" v="3888" actId="26606"/>
          <ac:spMkLst>
            <pc:docMk/>
            <pc:sldMk cId="1857547908" sldId="280"/>
            <ac:spMk id="10" creationId="{408E09B6-F20E-3F24-7A94-01FB667CBEB5}"/>
          </ac:spMkLst>
        </pc:spChg>
        <pc:spChg chg="add del mod">
          <ac:chgData name="Maximilian Kemkes" userId="12ea53e63e84601b" providerId="LiveId" clId="{CF76BC77-1E17-47A7-BB44-369314AB87F9}" dt="2022-08-25T23:48:05.892" v="3824"/>
          <ac:spMkLst>
            <pc:docMk/>
            <pc:sldMk cId="1857547908" sldId="280"/>
            <ac:spMk id="14" creationId="{67524882-D68C-DEA4-18E1-9302B1A61569}"/>
          </ac:spMkLst>
        </pc:spChg>
        <pc:spChg chg="add mod ord">
          <ac:chgData name="Maximilian Kemkes" userId="12ea53e63e84601b" providerId="LiveId" clId="{CF76BC77-1E17-47A7-BB44-369314AB87F9}" dt="2022-08-26T00:06:54.569" v="5068" actId="20577"/>
          <ac:spMkLst>
            <pc:docMk/>
            <pc:sldMk cId="1857547908" sldId="280"/>
            <ac:spMk id="18" creationId="{68D2312B-DBAE-F5D5-464A-12501BC05C1B}"/>
          </ac:spMkLst>
        </pc:spChg>
        <pc:spChg chg="add del mod ord">
          <ac:chgData name="Maximilian Kemkes" userId="12ea53e63e84601b" providerId="LiveId" clId="{CF76BC77-1E17-47A7-BB44-369314AB87F9}" dt="2022-08-25T23:57:21.253" v="4289"/>
          <ac:spMkLst>
            <pc:docMk/>
            <pc:sldMk cId="1857547908" sldId="280"/>
            <ac:spMk id="21" creationId="{067BD7A4-F73E-E0F3-F0EF-932E686777B4}"/>
          </ac:spMkLst>
        </pc:spChg>
        <pc:spChg chg="add del">
          <ac:chgData name="Maximilian Kemkes" userId="12ea53e63e84601b" providerId="LiveId" clId="{CF76BC77-1E17-47A7-BB44-369314AB87F9}" dt="2022-08-25T23:52:25.407" v="3896" actId="700"/>
          <ac:spMkLst>
            <pc:docMk/>
            <pc:sldMk cId="1857547908" sldId="280"/>
            <ac:spMk id="24" creationId="{311973C2-EB8B-452A-A698-4A252FD3AE28}"/>
          </ac:spMkLst>
        </pc:spChg>
        <pc:spChg chg="add del">
          <ac:chgData name="Maximilian Kemkes" userId="12ea53e63e84601b" providerId="LiveId" clId="{CF76BC77-1E17-47A7-BB44-369314AB87F9}" dt="2022-08-25T23:52:25.407" v="3896" actId="700"/>
          <ac:spMkLst>
            <pc:docMk/>
            <pc:sldMk cId="1857547908" sldId="280"/>
            <ac:spMk id="26" creationId="{10162E77-11AD-44A7-84EC-40C59EEFBD2E}"/>
          </ac:spMkLst>
        </pc:spChg>
        <pc:picChg chg="add del mod modCrop">
          <ac:chgData name="Maximilian Kemkes" userId="12ea53e63e84601b" providerId="LiveId" clId="{CF76BC77-1E17-47A7-BB44-369314AB87F9}" dt="2022-08-25T23:48:00.804" v="3823" actId="478"/>
          <ac:picMkLst>
            <pc:docMk/>
            <pc:sldMk cId="1857547908" sldId="280"/>
            <ac:picMk id="8" creationId="{8A53528F-1F2D-2D8B-1ABD-F939DD3005B0}"/>
          </ac:picMkLst>
        </pc:picChg>
        <pc:picChg chg="add del mod">
          <ac:chgData name="Maximilian Kemkes" userId="12ea53e63e84601b" providerId="LiveId" clId="{CF76BC77-1E17-47A7-BB44-369314AB87F9}" dt="2022-08-25T22:59:05.015" v="3818" actId="478"/>
          <ac:picMkLst>
            <pc:docMk/>
            <pc:sldMk cId="1857547908" sldId="280"/>
            <ac:picMk id="9" creationId="{6C6E8779-18CC-8CFB-3D7B-88FDDFAF5C51}"/>
          </ac:picMkLst>
        </pc:picChg>
        <pc:picChg chg="add del mod">
          <ac:chgData name="Maximilian Kemkes" userId="12ea53e63e84601b" providerId="LiveId" clId="{CF76BC77-1E17-47A7-BB44-369314AB87F9}" dt="2022-08-25T22:59:05.854" v="3819" actId="478"/>
          <ac:picMkLst>
            <pc:docMk/>
            <pc:sldMk cId="1857547908" sldId="280"/>
            <ac:picMk id="11" creationId="{38383332-FFD8-1717-5A9F-28B6B016A921}"/>
          </ac:picMkLst>
        </pc:picChg>
        <pc:picChg chg="add del mod">
          <ac:chgData name="Maximilian Kemkes" userId="12ea53e63e84601b" providerId="LiveId" clId="{CF76BC77-1E17-47A7-BB44-369314AB87F9}" dt="2022-08-25T22:59:02.567" v="3816" actId="478"/>
          <ac:picMkLst>
            <pc:docMk/>
            <pc:sldMk cId="1857547908" sldId="280"/>
            <ac:picMk id="12" creationId="{18B9887E-A449-3606-3E9A-5CBBB948B44A}"/>
          </ac:picMkLst>
        </pc:picChg>
        <pc:picChg chg="add del mod modCrop">
          <ac:chgData name="Maximilian Kemkes" userId="12ea53e63e84601b" providerId="LiveId" clId="{CF76BC77-1E17-47A7-BB44-369314AB87F9}" dt="2022-08-25T23:51:48.907" v="3887" actId="478"/>
          <ac:picMkLst>
            <pc:docMk/>
            <pc:sldMk cId="1857547908" sldId="280"/>
            <ac:picMk id="16" creationId="{2040F8E4-6680-691B-FF2E-7D9C7D63FC97}"/>
          </ac:picMkLst>
        </pc:picChg>
        <pc:picChg chg="del">
          <ac:chgData name="Maximilian Kemkes" userId="12ea53e63e84601b" providerId="LiveId" clId="{CF76BC77-1E17-47A7-BB44-369314AB87F9}" dt="2022-08-25T22:57:59.643" v="3793" actId="478"/>
          <ac:picMkLst>
            <pc:docMk/>
            <pc:sldMk cId="1857547908" sldId="280"/>
            <ac:picMk id="19" creationId="{5B2707A6-76E7-2D4D-B24A-8017DB474AFC}"/>
          </ac:picMkLst>
        </pc:picChg>
        <pc:picChg chg="add del mod">
          <ac:chgData name="Maximilian Kemkes" userId="12ea53e63e84601b" providerId="LiveId" clId="{CF76BC77-1E17-47A7-BB44-369314AB87F9}" dt="2022-08-25T23:52:28.162" v="3897" actId="478"/>
          <ac:picMkLst>
            <pc:docMk/>
            <pc:sldMk cId="1857547908" sldId="280"/>
            <ac:picMk id="20" creationId="{32839B45-77E0-1A6C-4740-7CF01F8E6BB5}"/>
          </ac:picMkLst>
        </pc:picChg>
        <pc:picChg chg="add mod modCrop">
          <ac:chgData name="Maximilian Kemkes" userId="12ea53e63e84601b" providerId="LiveId" clId="{CF76BC77-1E17-47A7-BB44-369314AB87F9}" dt="2022-08-25T23:57:52.534" v="4297" actId="1076"/>
          <ac:picMkLst>
            <pc:docMk/>
            <pc:sldMk cId="1857547908" sldId="280"/>
            <ac:picMk id="23" creationId="{5D771A23-18E2-9E34-0CEC-6A60F237E057}"/>
          </ac:picMkLst>
        </pc:picChg>
        <pc:picChg chg="add mod modCrop">
          <ac:chgData name="Maximilian Kemkes" userId="12ea53e63e84601b" providerId="LiveId" clId="{CF76BC77-1E17-47A7-BB44-369314AB87F9}" dt="2022-08-26T00:02:49.371" v="4406" actId="1076"/>
          <ac:picMkLst>
            <pc:docMk/>
            <pc:sldMk cId="1857547908" sldId="280"/>
            <ac:picMk id="25" creationId="{64AE7792-B81C-C24E-9C0F-E7D13A0883D7}"/>
          </ac:picMkLst>
        </pc:picChg>
        <pc:cxnChg chg="add del">
          <ac:chgData name="Maximilian Kemkes" userId="12ea53e63e84601b" providerId="LiveId" clId="{CF76BC77-1E17-47A7-BB44-369314AB87F9}" dt="2022-08-25T23:52:25.407" v="3896" actId="700"/>
          <ac:cxnSpMkLst>
            <pc:docMk/>
            <pc:sldMk cId="1857547908" sldId="280"/>
            <ac:cxnSpMk id="28" creationId="{5AB158E9-1B40-4CD6-95F0-95CA11DF7B7A}"/>
          </ac:cxnSpMkLst>
        </pc:cxnChg>
      </pc:sldChg>
      <pc:sldChg chg="addSp delSp modSp add del mod setBg delDesignElem">
        <pc:chgData name="Maximilian Kemkes" userId="12ea53e63e84601b" providerId="LiveId" clId="{CF76BC77-1E17-47A7-BB44-369314AB87F9}" dt="2022-08-26T00:22:19.978" v="6238"/>
        <pc:sldMkLst>
          <pc:docMk/>
          <pc:sldMk cId="1627189650" sldId="281"/>
        </pc:sldMkLst>
        <pc:spChg chg="mod">
          <ac:chgData name="Maximilian Kemkes" userId="12ea53e63e84601b" providerId="LiveId" clId="{CF76BC77-1E17-47A7-BB44-369314AB87F9}" dt="2022-08-26T00:20:00.901" v="6070" actId="20577"/>
          <ac:spMkLst>
            <pc:docMk/>
            <pc:sldMk cId="1627189650" sldId="281"/>
            <ac:spMk id="2" creationId="{92E44B99-0189-645A-366B-238403362AAF}"/>
          </ac:spMkLst>
        </pc:spChg>
        <pc:spChg chg="add del mod">
          <ac:chgData name="Maximilian Kemkes" userId="12ea53e63e84601b" providerId="LiveId" clId="{CF76BC77-1E17-47A7-BB44-369314AB87F9}" dt="2022-08-26T00:22:19.978" v="6238"/>
          <ac:spMkLst>
            <pc:docMk/>
            <pc:sldMk cId="1627189650" sldId="281"/>
            <ac:spMk id="6" creationId="{06B724DF-9920-31A5-15B8-5BF17F804AD7}"/>
          </ac:spMkLst>
        </pc:spChg>
        <pc:spChg chg="mod">
          <ac:chgData name="Maximilian Kemkes" userId="12ea53e63e84601b" providerId="LiveId" clId="{CF76BC77-1E17-47A7-BB44-369314AB87F9}" dt="2022-08-26T00:13:36.021" v="5567" actId="9"/>
          <ac:spMkLst>
            <pc:docMk/>
            <pc:sldMk cId="1627189650" sldId="281"/>
            <ac:spMk id="18" creationId="{68D2312B-DBAE-F5D5-464A-12501BC05C1B}"/>
          </ac:spMkLst>
        </pc:spChg>
        <pc:spChg chg="add del">
          <ac:chgData name="Maximilian Kemkes" userId="12ea53e63e84601b" providerId="LiveId" clId="{CF76BC77-1E17-47A7-BB44-369314AB87F9}" dt="2022-08-25T23:52:14.349" v="3895"/>
          <ac:spMkLst>
            <pc:docMk/>
            <pc:sldMk cId="1627189650" sldId="281"/>
            <ac:spMk id="24" creationId="{311973C2-EB8B-452A-A698-4A252FD3AE28}"/>
          </ac:spMkLst>
        </pc:spChg>
        <pc:spChg chg="add del">
          <ac:chgData name="Maximilian Kemkes" userId="12ea53e63e84601b" providerId="LiveId" clId="{CF76BC77-1E17-47A7-BB44-369314AB87F9}" dt="2022-08-25T23:52:14.349" v="3895"/>
          <ac:spMkLst>
            <pc:docMk/>
            <pc:sldMk cId="1627189650" sldId="281"/>
            <ac:spMk id="26" creationId="{10162E77-11AD-44A7-84EC-40C59EEFBD2E}"/>
          </ac:spMkLst>
        </pc:spChg>
        <pc:graphicFrameChg chg="add mod modGraphic">
          <ac:chgData name="Maximilian Kemkes" userId="12ea53e63e84601b" providerId="LiveId" clId="{CF76BC77-1E17-47A7-BB44-369314AB87F9}" dt="2022-08-26T00:22:12.088" v="6234" actId="242"/>
          <ac:graphicFrameMkLst>
            <pc:docMk/>
            <pc:sldMk cId="1627189650" sldId="281"/>
            <ac:graphicFrameMk id="3" creationId="{D6B8731C-1E43-F4DA-7AED-C0EFB975094F}"/>
          </ac:graphicFrameMkLst>
        </pc:graphicFrameChg>
        <pc:cxnChg chg="add del">
          <ac:chgData name="Maximilian Kemkes" userId="12ea53e63e84601b" providerId="LiveId" clId="{CF76BC77-1E17-47A7-BB44-369314AB87F9}" dt="2022-08-25T23:52:14.349" v="3895"/>
          <ac:cxnSpMkLst>
            <pc:docMk/>
            <pc:sldMk cId="1627189650" sldId="281"/>
            <ac:cxnSpMk id="28" creationId="{5AB158E9-1B40-4CD6-95F0-95CA11DF7B7A}"/>
          </ac:cxnSpMkLst>
        </pc:cxnChg>
      </pc:sldChg>
      <pc:sldChg chg="addSp delSp modSp add del mod setBg">
        <pc:chgData name="Maximilian Kemkes" userId="12ea53e63e84601b" providerId="LiveId" clId="{CF76BC77-1E17-47A7-BB44-369314AB87F9}" dt="2022-08-26T00:12:17.568" v="5503" actId="47"/>
        <pc:sldMkLst>
          <pc:docMk/>
          <pc:sldMk cId="628082149" sldId="282"/>
        </pc:sldMkLst>
        <pc:spChg chg="del">
          <ac:chgData name="Maximilian Kemkes" userId="12ea53e63e84601b" providerId="LiveId" clId="{CF76BC77-1E17-47A7-BB44-369314AB87F9}" dt="2022-08-26T00:06:20.295" v="5013"/>
          <ac:spMkLst>
            <pc:docMk/>
            <pc:sldMk cId="628082149" sldId="282"/>
            <ac:spMk id="21" creationId="{067BD7A4-F73E-E0F3-F0EF-932E686777B4}"/>
          </ac:spMkLst>
        </pc:spChg>
        <pc:picChg chg="add mod">
          <ac:chgData name="Maximilian Kemkes" userId="12ea53e63e84601b" providerId="LiveId" clId="{CF76BC77-1E17-47A7-BB44-369314AB87F9}" dt="2022-08-26T00:06:21.517" v="5014" actId="1076"/>
          <ac:picMkLst>
            <pc:docMk/>
            <pc:sldMk cId="628082149" sldId="282"/>
            <ac:picMk id="6" creationId="{C7ABA07E-4B80-6B8B-7E11-2E3037AACA39}"/>
          </ac:picMkLst>
        </pc:picChg>
      </pc:sldChg>
      <pc:sldChg chg="addSp delSp modSp add mod setBg">
        <pc:chgData name="Maximilian Kemkes" userId="12ea53e63e84601b" providerId="LiveId" clId="{CF76BC77-1E17-47A7-BB44-369314AB87F9}" dt="2022-08-26T00:12:14.487" v="5502" actId="113"/>
        <pc:sldMkLst>
          <pc:docMk/>
          <pc:sldMk cId="1358266870" sldId="283"/>
        </pc:sldMkLst>
        <pc:spChg chg="mod">
          <ac:chgData name="Maximilian Kemkes" userId="12ea53e63e84601b" providerId="LiveId" clId="{CF76BC77-1E17-47A7-BB44-369314AB87F9}" dt="2022-08-26T00:08:51.435" v="5098" actId="20577"/>
          <ac:spMkLst>
            <pc:docMk/>
            <pc:sldMk cId="1358266870" sldId="283"/>
            <ac:spMk id="2" creationId="{92E44B99-0189-645A-366B-238403362AAF}"/>
          </ac:spMkLst>
        </pc:spChg>
        <pc:spChg chg="add del mod">
          <ac:chgData name="Maximilian Kemkes" userId="12ea53e63e84601b" providerId="LiveId" clId="{CF76BC77-1E17-47A7-BB44-369314AB87F9}" dt="2022-08-26T00:07:19.754" v="5072" actId="478"/>
          <ac:spMkLst>
            <pc:docMk/>
            <pc:sldMk cId="1358266870" sldId="283"/>
            <ac:spMk id="6" creationId="{1E5DCBF7-B11B-A09E-EDAD-3AB84F7ADAFF}"/>
          </ac:spMkLst>
        </pc:spChg>
        <pc:spChg chg="mod">
          <ac:chgData name="Maximilian Kemkes" userId="12ea53e63e84601b" providerId="LiveId" clId="{CF76BC77-1E17-47A7-BB44-369314AB87F9}" dt="2022-08-26T00:12:14.487" v="5502" actId="113"/>
          <ac:spMkLst>
            <pc:docMk/>
            <pc:sldMk cId="1358266870" sldId="283"/>
            <ac:spMk id="18" creationId="{68D2312B-DBAE-F5D5-464A-12501BC05C1B}"/>
          </ac:spMkLst>
        </pc:spChg>
        <pc:picChg chg="add mod modCrop">
          <ac:chgData name="Maximilian Kemkes" userId="12ea53e63e84601b" providerId="LiveId" clId="{CF76BC77-1E17-47A7-BB44-369314AB87F9}" dt="2022-08-26T00:08:04.513" v="5081" actId="14100"/>
          <ac:picMkLst>
            <pc:docMk/>
            <pc:sldMk cId="1358266870" sldId="283"/>
            <ac:picMk id="7" creationId="{F4ADAFE1-8C85-6DD7-EC1E-69B3B441A282}"/>
          </ac:picMkLst>
        </pc:picChg>
        <pc:picChg chg="add mod modCrop">
          <ac:chgData name="Maximilian Kemkes" userId="12ea53e63e84601b" providerId="LiveId" clId="{CF76BC77-1E17-47A7-BB44-369314AB87F9}" dt="2022-08-26T00:08:26.597" v="5088" actId="1076"/>
          <ac:picMkLst>
            <pc:docMk/>
            <pc:sldMk cId="1358266870" sldId="283"/>
            <ac:picMk id="8" creationId="{B78155B3-1F05-B752-ECCE-6C149A0DBA77}"/>
          </ac:picMkLst>
        </pc:picChg>
        <pc:picChg chg="del">
          <ac:chgData name="Maximilian Kemkes" userId="12ea53e63e84601b" providerId="LiveId" clId="{CF76BC77-1E17-47A7-BB44-369314AB87F9}" dt="2022-08-26T00:07:16.556" v="5070" actId="478"/>
          <ac:picMkLst>
            <pc:docMk/>
            <pc:sldMk cId="1358266870" sldId="283"/>
            <ac:picMk id="23" creationId="{5D771A23-18E2-9E34-0CEC-6A60F237E057}"/>
          </ac:picMkLst>
        </pc:picChg>
        <pc:picChg chg="del">
          <ac:chgData name="Maximilian Kemkes" userId="12ea53e63e84601b" providerId="LiveId" clId="{CF76BC77-1E17-47A7-BB44-369314AB87F9}" dt="2022-08-26T00:08:05.570" v="5082" actId="478"/>
          <ac:picMkLst>
            <pc:docMk/>
            <pc:sldMk cId="1358266870" sldId="283"/>
            <ac:picMk id="25" creationId="{64AE7792-B81C-C24E-9C0F-E7D13A0883D7}"/>
          </ac:picMkLst>
        </pc:picChg>
      </pc:sldChg>
      <pc:sldChg chg="delSp modSp add mod">
        <pc:chgData name="Maximilian Kemkes" userId="12ea53e63e84601b" providerId="LiveId" clId="{CF76BC77-1E17-47A7-BB44-369314AB87F9}" dt="2022-08-26T00:25:00.752" v="6786" actId="207"/>
        <pc:sldMkLst>
          <pc:docMk/>
          <pc:sldMk cId="2427057704" sldId="284"/>
        </pc:sldMkLst>
        <pc:spChg chg="mod">
          <ac:chgData name="Maximilian Kemkes" userId="12ea53e63e84601b" providerId="LiveId" clId="{CF76BC77-1E17-47A7-BB44-369314AB87F9}" dt="2022-08-26T00:22:27.564" v="6250" actId="20577"/>
          <ac:spMkLst>
            <pc:docMk/>
            <pc:sldMk cId="2427057704" sldId="284"/>
            <ac:spMk id="2" creationId="{92E44B99-0189-645A-366B-238403362AAF}"/>
          </ac:spMkLst>
        </pc:spChg>
        <pc:spChg chg="mod">
          <ac:chgData name="Maximilian Kemkes" userId="12ea53e63e84601b" providerId="LiveId" clId="{CF76BC77-1E17-47A7-BB44-369314AB87F9}" dt="2022-08-26T00:25:00.752" v="6786" actId="207"/>
          <ac:spMkLst>
            <pc:docMk/>
            <pc:sldMk cId="2427057704" sldId="284"/>
            <ac:spMk id="18" creationId="{68D2312B-DBAE-F5D5-464A-12501BC05C1B}"/>
          </ac:spMkLst>
        </pc:spChg>
        <pc:graphicFrameChg chg="del modGraphic">
          <ac:chgData name="Maximilian Kemkes" userId="12ea53e63e84601b" providerId="LiveId" clId="{CF76BC77-1E17-47A7-BB44-369314AB87F9}" dt="2022-08-26T00:22:31.273" v="6252" actId="478"/>
          <ac:graphicFrameMkLst>
            <pc:docMk/>
            <pc:sldMk cId="2427057704" sldId="284"/>
            <ac:graphicFrameMk id="3" creationId="{D6B8731C-1E43-F4DA-7AED-C0EFB975094F}"/>
          </ac:graphicFrameMkLst>
        </pc:graphicFrameChg>
      </pc:sldChg>
      <pc:sldMasterChg chg="modSp mod modSldLayout">
        <pc:chgData name="Maximilian Kemkes" userId="12ea53e63e84601b" providerId="LiveId" clId="{CF76BC77-1E17-47A7-BB44-369314AB87F9}" dt="2022-08-25T21:34:08.979" v="3152" actId="207"/>
        <pc:sldMasterMkLst>
          <pc:docMk/>
          <pc:sldMasterMk cId="1149512391" sldId="2147483660"/>
        </pc:sldMasterMkLst>
        <pc:spChg chg="mod">
          <ac:chgData name="Maximilian Kemkes" userId="12ea53e63e84601b" providerId="LiveId" clId="{CF76BC77-1E17-47A7-BB44-369314AB87F9}" dt="2022-08-25T00:55:56.671" v="638" actId="14100"/>
          <ac:spMkLst>
            <pc:docMk/>
            <pc:sldMasterMk cId="1149512391" sldId="2147483660"/>
            <ac:spMk id="2" creationId="{00000000-0000-0000-0000-000000000000}"/>
          </ac:spMkLst>
        </pc:spChg>
        <pc:spChg chg="mod">
          <ac:chgData name="Maximilian Kemkes" userId="12ea53e63e84601b" providerId="LiveId" clId="{CF76BC77-1E17-47A7-BB44-369314AB87F9}" dt="2022-08-25T00:56:07.584" v="677" actId="14100"/>
          <ac:spMkLst>
            <pc:docMk/>
            <pc:sldMasterMk cId="1149512391" sldId="2147483660"/>
            <ac:spMk id="3" creationId="{00000000-0000-0000-0000-000000000000}"/>
          </ac:spMkLst>
        </pc:spChg>
        <pc:cxnChg chg="mod">
          <ac:chgData name="Maximilian Kemkes" userId="12ea53e63e84601b" providerId="LiveId" clId="{CF76BC77-1E17-47A7-BB44-369314AB87F9}" dt="2022-08-25T00:56:03.250" v="676" actId="1036"/>
          <ac:cxnSpMkLst>
            <pc:docMk/>
            <pc:sldMasterMk cId="1149512391" sldId="2147483660"/>
            <ac:cxnSpMk id="10" creationId="{00000000-0000-0000-0000-000000000000}"/>
          </ac:cxnSpMkLst>
        </pc:cxnChg>
        <pc:sldLayoutChg chg="addSp delSp modSp mod">
          <pc:chgData name="Maximilian Kemkes" userId="12ea53e63e84601b" providerId="LiveId" clId="{CF76BC77-1E17-47A7-BB44-369314AB87F9}" dt="2022-08-17T21:21:49.062" v="466" actId="34135"/>
          <pc:sldLayoutMkLst>
            <pc:docMk/>
            <pc:sldMasterMk cId="1149512391" sldId="2147483660"/>
            <pc:sldLayoutMk cId="3667312634" sldId="2147483661"/>
          </pc:sldLayoutMkLst>
          <pc:spChg chg="mod">
            <ac:chgData name="Maximilian Kemkes" userId="12ea53e63e84601b" providerId="LiveId" clId="{CF76BC77-1E17-47A7-BB44-369314AB87F9}" dt="2022-08-17T21:18:44.061" v="414" actId="14100"/>
            <ac:spMkLst>
              <pc:docMk/>
              <pc:sldMasterMk cId="1149512391" sldId="2147483660"/>
              <pc:sldLayoutMk cId="3667312634" sldId="2147483661"/>
              <ac:spMk id="2" creationId="{00000000-0000-0000-0000-000000000000}"/>
            </ac:spMkLst>
          </pc:spChg>
          <pc:spChg chg="mod">
            <ac:chgData name="Maximilian Kemkes" userId="12ea53e63e84601b" providerId="LiveId" clId="{CF76BC77-1E17-47A7-BB44-369314AB87F9}" dt="2022-08-17T21:18:46.975" v="415" actId="14100"/>
            <ac:spMkLst>
              <pc:docMk/>
              <pc:sldMasterMk cId="1149512391" sldId="2147483660"/>
              <pc:sldLayoutMk cId="3667312634" sldId="2147483661"/>
              <ac:spMk id="3" creationId="{00000000-0000-0000-0000-000000000000}"/>
            </ac:spMkLst>
          </pc:spChg>
          <pc:cxnChg chg="mod">
            <ac:chgData name="Maximilian Kemkes" userId="12ea53e63e84601b" providerId="LiveId" clId="{CF76BC77-1E17-47A7-BB44-369314AB87F9}" dt="2022-08-17T21:18:58.393" v="420" actId="14100"/>
            <ac:cxnSpMkLst>
              <pc:docMk/>
              <pc:sldMasterMk cId="1149512391" sldId="2147483660"/>
              <pc:sldLayoutMk cId="3667312634" sldId="2147483661"/>
              <ac:cxnSpMk id="9" creationId="{00000000-0000-0000-0000-000000000000}"/>
            </ac:cxnSpMkLst>
          </pc:cxnChg>
          <pc:cxnChg chg="add del mod">
            <ac:chgData name="Maximilian Kemkes" userId="12ea53e63e84601b" providerId="LiveId" clId="{CF76BC77-1E17-47A7-BB44-369314AB87F9}" dt="2022-08-17T21:21:38.525" v="462" actId="478"/>
            <ac:cxnSpMkLst>
              <pc:docMk/>
              <pc:sldMasterMk cId="1149512391" sldId="2147483660"/>
              <pc:sldLayoutMk cId="3667312634" sldId="2147483661"/>
              <ac:cxnSpMk id="12" creationId="{E3A7F6C4-5B23-F4AF-9025-57D7CD01E41F}"/>
            </ac:cxnSpMkLst>
          </pc:cxnChg>
          <pc:cxnChg chg="add del mod">
            <ac:chgData name="Maximilian Kemkes" userId="12ea53e63e84601b" providerId="LiveId" clId="{CF76BC77-1E17-47A7-BB44-369314AB87F9}" dt="2022-08-17T21:21:40.441" v="463" actId="478"/>
            <ac:cxnSpMkLst>
              <pc:docMk/>
              <pc:sldMasterMk cId="1149512391" sldId="2147483660"/>
              <pc:sldLayoutMk cId="3667312634" sldId="2147483661"/>
              <ac:cxnSpMk id="13" creationId="{E27CD4A1-6B91-4FB1-6B0A-45B8D043064C}"/>
            </ac:cxnSpMkLst>
          </pc:cxnChg>
          <pc:cxnChg chg="add mod">
            <ac:chgData name="Maximilian Kemkes" userId="12ea53e63e84601b" providerId="LiveId" clId="{CF76BC77-1E17-47A7-BB44-369314AB87F9}" dt="2022-08-17T21:21:49.062" v="466" actId="34135"/>
            <ac:cxnSpMkLst>
              <pc:docMk/>
              <pc:sldMasterMk cId="1149512391" sldId="2147483660"/>
              <pc:sldLayoutMk cId="3667312634" sldId="2147483661"/>
              <ac:cxnSpMk id="16" creationId="{A955E66B-0EA9-6D94-3729-CA8F414F9197}"/>
            </ac:cxnSpMkLst>
          </pc:cxnChg>
          <pc:cxnChg chg="add mod">
            <ac:chgData name="Maximilian Kemkes" userId="12ea53e63e84601b" providerId="LiveId" clId="{CF76BC77-1E17-47A7-BB44-369314AB87F9}" dt="2022-08-17T21:21:49.062" v="466" actId="34135"/>
            <ac:cxnSpMkLst>
              <pc:docMk/>
              <pc:sldMasterMk cId="1149512391" sldId="2147483660"/>
              <pc:sldLayoutMk cId="3667312634" sldId="2147483661"/>
              <ac:cxnSpMk id="17" creationId="{294A667C-0452-C29D-F675-52FF7F1973C6}"/>
            </ac:cxnSpMkLst>
          </pc:cxnChg>
        </pc:sldLayoutChg>
        <pc:sldLayoutChg chg="addSp delSp modSp mod">
          <pc:chgData name="Maximilian Kemkes" userId="12ea53e63e84601b" providerId="LiveId" clId="{CF76BC77-1E17-47A7-BB44-369314AB87F9}" dt="2022-08-25T21:33:24.011" v="3149"/>
          <pc:sldLayoutMkLst>
            <pc:docMk/>
            <pc:sldMasterMk cId="1149512391" sldId="2147483660"/>
            <pc:sldLayoutMk cId="1676407919" sldId="2147483668"/>
          </pc:sldLayoutMkLst>
          <pc:spChg chg="mod">
            <ac:chgData name="Maximilian Kemkes" userId="12ea53e63e84601b" providerId="LiveId" clId="{CF76BC77-1E17-47A7-BB44-369314AB87F9}" dt="2022-08-25T21:30:15.438" v="3122" actId="14100"/>
            <ac:spMkLst>
              <pc:docMk/>
              <pc:sldMasterMk cId="1149512391" sldId="2147483660"/>
              <pc:sldLayoutMk cId="1676407919" sldId="2147483668"/>
              <ac:spMk id="4" creationId="{00000000-0000-0000-0000-000000000000}"/>
            </ac:spMkLst>
          </pc:spChg>
          <pc:spChg chg="mod">
            <ac:chgData name="Maximilian Kemkes" userId="12ea53e63e84601b" providerId="LiveId" clId="{CF76BC77-1E17-47A7-BB44-369314AB87F9}" dt="2022-08-25T21:31:43.646" v="3133" actId="34135"/>
            <ac:spMkLst>
              <pc:docMk/>
              <pc:sldMasterMk cId="1149512391" sldId="2147483660"/>
              <pc:sldLayoutMk cId="1676407919" sldId="2147483668"/>
              <ac:spMk id="8" creationId="{00000000-0000-0000-0000-000000000000}"/>
            </ac:spMkLst>
          </pc:spChg>
          <pc:spChg chg="mod">
            <ac:chgData name="Maximilian Kemkes" userId="12ea53e63e84601b" providerId="LiveId" clId="{CF76BC77-1E17-47A7-BB44-369314AB87F9}" dt="2022-08-25T21:31:47.659" v="3134" actId="34135"/>
            <ac:spMkLst>
              <pc:docMk/>
              <pc:sldMasterMk cId="1149512391" sldId="2147483660"/>
              <pc:sldLayoutMk cId="1676407919" sldId="2147483668"/>
              <ac:spMk id="9" creationId="{00000000-0000-0000-0000-000000000000}"/>
            </ac:spMkLst>
          </pc:spChg>
          <pc:picChg chg="add mod ord">
            <ac:chgData name="Maximilian Kemkes" userId="12ea53e63e84601b" providerId="LiveId" clId="{CF76BC77-1E17-47A7-BB44-369314AB87F9}" dt="2022-08-25T21:33:06.088" v="3147" actId="171"/>
            <ac:picMkLst>
              <pc:docMk/>
              <pc:sldMasterMk cId="1149512391" sldId="2147483660"/>
              <pc:sldLayoutMk cId="1676407919" sldId="2147483668"/>
              <ac:picMk id="10" creationId="{DA4C547E-C072-74F3-87C7-73DCF8667464}"/>
            </ac:picMkLst>
          </pc:picChg>
          <pc:picChg chg="add del mod">
            <ac:chgData name="Maximilian Kemkes" userId="12ea53e63e84601b" providerId="LiveId" clId="{CF76BC77-1E17-47A7-BB44-369314AB87F9}" dt="2022-08-25T21:33:24.011" v="3149"/>
            <ac:picMkLst>
              <pc:docMk/>
              <pc:sldMasterMk cId="1149512391" sldId="2147483660"/>
              <pc:sldLayoutMk cId="1676407919" sldId="2147483668"/>
              <ac:picMk id="11" creationId="{FECDBDE0-43C2-9AE6-9671-38146673DA16}"/>
            </ac:picMkLst>
          </pc:picChg>
        </pc:sldLayoutChg>
        <pc:sldLayoutChg chg="modSp">
          <pc:chgData name="Maximilian Kemkes" userId="12ea53e63e84601b" providerId="LiveId" clId="{CF76BC77-1E17-47A7-BB44-369314AB87F9}" dt="2022-08-17T21:03:15.339" v="22" actId="179"/>
          <pc:sldLayoutMkLst>
            <pc:docMk/>
            <pc:sldMasterMk cId="1149512391" sldId="2147483660"/>
            <pc:sldLayoutMk cId="1410742148" sldId="2147483672"/>
          </pc:sldLayoutMkLst>
          <pc:spChg chg="mod">
            <ac:chgData name="Maximilian Kemkes" userId="12ea53e63e84601b" providerId="LiveId" clId="{CF76BC77-1E17-47A7-BB44-369314AB87F9}" dt="2022-08-17T21:03:15.339" v="22" actId="179"/>
            <ac:spMkLst>
              <pc:docMk/>
              <pc:sldMasterMk cId="1149512391" sldId="2147483660"/>
              <pc:sldLayoutMk cId="1410742148" sldId="2147483672"/>
              <ac:spMk id="3" creationId="{00000000-0000-0000-0000-000000000000}"/>
            </ac:spMkLst>
          </pc:spChg>
        </pc:sldLayoutChg>
        <pc:sldLayoutChg chg="modSp mod">
          <pc:chgData name="Maximilian Kemkes" userId="12ea53e63e84601b" providerId="LiveId" clId="{CF76BC77-1E17-47A7-BB44-369314AB87F9}" dt="2022-08-17T21:20:49.903" v="446" actId="1038"/>
          <pc:sldLayoutMkLst>
            <pc:docMk/>
            <pc:sldMasterMk cId="1149512391" sldId="2147483660"/>
            <pc:sldLayoutMk cId="1292629290" sldId="2147483674"/>
          </pc:sldLayoutMkLst>
          <pc:spChg chg="mod">
            <ac:chgData name="Maximilian Kemkes" userId="12ea53e63e84601b" providerId="LiveId" clId="{CF76BC77-1E17-47A7-BB44-369314AB87F9}" dt="2022-08-17T21:19:12.468" v="421" actId="14100"/>
            <ac:spMkLst>
              <pc:docMk/>
              <pc:sldMasterMk cId="1149512391" sldId="2147483660"/>
              <pc:sldLayoutMk cId="1292629290" sldId="2147483674"/>
              <ac:spMk id="2" creationId="{00000000-0000-0000-0000-000000000000}"/>
            </ac:spMkLst>
          </pc:spChg>
          <pc:spChg chg="mod">
            <ac:chgData name="Maximilian Kemkes" userId="12ea53e63e84601b" providerId="LiveId" clId="{CF76BC77-1E17-47A7-BB44-369314AB87F9}" dt="2022-08-17T21:19:14.875" v="422" actId="14100"/>
            <ac:spMkLst>
              <pc:docMk/>
              <pc:sldMasterMk cId="1149512391" sldId="2147483660"/>
              <pc:sldLayoutMk cId="1292629290" sldId="2147483674"/>
              <ac:spMk id="3" creationId="{00000000-0000-0000-0000-000000000000}"/>
            </ac:spMkLst>
          </pc:spChg>
          <pc:cxnChg chg="mod">
            <ac:chgData name="Maximilian Kemkes" userId="12ea53e63e84601b" providerId="LiveId" clId="{CF76BC77-1E17-47A7-BB44-369314AB87F9}" dt="2022-08-17T21:20:49.903" v="446" actId="1038"/>
            <ac:cxnSpMkLst>
              <pc:docMk/>
              <pc:sldMasterMk cId="1149512391" sldId="2147483660"/>
              <pc:sldLayoutMk cId="1292629290" sldId="2147483674"/>
              <ac:cxnSpMk id="16" creationId="{0C177384-4070-FD84-6E7F-B9CF7C3103E1}"/>
            </ac:cxnSpMkLst>
          </pc:cxnChg>
          <pc:cxnChg chg="mod">
            <ac:chgData name="Maximilian Kemkes" userId="12ea53e63e84601b" providerId="LiveId" clId="{CF76BC77-1E17-47A7-BB44-369314AB87F9}" dt="2022-08-17T21:20:20.662" v="433" actId="34135"/>
            <ac:cxnSpMkLst>
              <pc:docMk/>
              <pc:sldMasterMk cId="1149512391" sldId="2147483660"/>
              <pc:sldLayoutMk cId="1292629290" sldId="2147483674"/>
              <ac:cxnSpMk id="17" creationId="{339C1593-EEE1-714D-FECD-D64418C630FA}"/>
            </ac:cxnSpMkLst>
          </pc:cxnChg>
        </pc:sldLayoutChg>
        <pc:sldLayoutChg chg="addSp delSp modSp mod">
          <pc:chgData name="Maximilian Kemkes" userId="12ea53e63e84601b" providerId="LiveId" clId="{CF76BC77-1E17-47A7-BB44-369314AB87F9}" dt="2022-08-17T21:21:14.854" v="454" actId="34135"/>
          <pc:sldLayoutMkLst>
            <pc:docMk/>
            <pc:sldMasterMk cId="1149512391" sldId="2147483660"/>
            <pc:sldLayoutMk cId="377384262" sldId="2147483675"/>
          </pc:sldLayoutMkLst>
          <pc:spChg chg="mod">
            <ac:chgData name="Maximilian Kemkes" userId="12ea53e63e84601b" providerId="LiveId" clId="{CF76BC77-1E17-47A7-BB44-369314AB87F9}" dt="2022-08-17T21:14:32.602" v="205" actId="242"/>
            <ac:spMkLst>
              <pc:docMk/>
              <pc:sldMasterMk cId="1149512391" sldId="2147483660"/>
              <pc:sldLayoutMk cId="377384262" sldId="2147483675"/>
              <ac:spMk id="2" creationId="{00000000-0000-0000-0000-000000000000}"/>
            </ac:spMkLst>
          </pc:spChg>
          <pc:spChg chg="mod">
            <ac:chgData name="Maximilian Kemkes" userId="12ea53e63e84601b" providerId="LiveId" clId="{CF76BC77-1E17-47A7-BB44-369314AB87F9}" dt="2022-08-17T21:14:36.466" v="206" actId="242"/>
            <ac:spMkLst>
              <pc:docMk/>
              <pc:sldMasterMk cId="1149512391" sldId="2147483660"/>
              <pc:sldLayoutMk cId="377384262" sldId="2147483675"/>
              <ac:spMk id="3" creationId="{00000000-0000-0000-0000-000000000000}"/>
            </ac:spMkLst>
          </pc:spChg>
          <pc:cxnChg chg="add mod">
            <ac:chgData name="Maximilian Kemkes" userId="12ea53e63e84601b" providerId="LiveId" clId="{CF76BC77-1E17-47A7-BB44-369314AB87F9}" dt="2022-08-17T21:21:14.854" v="454" actId="34135"/>
            <ac:cxnSpMkLst>
              <pc:docMk/>
              <pc:sldMasterMk cId="1149512391" sldId="2147483660"/>
              <pc:sldLayoutMk cId="377384262" sldId="2147483675"/>
              <ac:cxnSpMk id="8" creationId="{2130407F-AFD5-71C2-DA99-EB4357FF80AE}"/>
            </ac:cxnSpMkLst>
          </pc:cxnChg>
          <pc:cxnChg chg="add mod">
            <ac:chgData name="Maximilian Kemkes" userId="12ea53e63e84601b" providerId="LiveId" clId="{CF76BC77-1E17-47A7-BB44-369314AB87F9}" dt="2022-08-17T21:21:14.854" v="454" actId="34135"/>
            <ac:cxnSpMkLst>
              <pc:docMk/>
              <pc:sldMasterMk cId="1149512391" sldId="2147483660"/>
              <pc:sldLayoutMk cId="377384262" sldId="2147483675"/>
              <ac:cxnSpMk id="10" creationId="{71812906-E629-D27C-AB82-0E1FC046E776}"/>
            </ac:cxnSpMkLst>
          </pc:cxnChg>
          <pc:cxnChg chg="del mod">
            <ac:chgData name="Maximilian Kemkes" userId="12ea53e63e84601b" providerId="LiveId" clId="{CF76BC77-1E17-47A7-BB44-369314AB87F9}" dt="2022-08-17T21:20:55.356" v="447" actId="478"/>
            <ac:cxnSpMkLst>
              <pc:docMk/>
              <pc:sldMasterMk cId="1149512391" sldId="2147483660"/>
              <pc:sldLayoutMk cId="377384262" sldId="2147483675"/>
              <ac:cxnSpMk id="16" creationId="{0C177384-4070-FD84-6E7F-B9CF7C3103E1}"/>
            </ac:cxnSpMkLst>
          </pc:cxnChg>
          <pc:cxnChg chg="del">
            <ac:chgData name="Maximilian Kemkes" userId="12ea53e63e84601b" providerId="LiveId" clId="{CF76BC77-1E17-47A7-BB44-369314AB87F9}" dt="2022-08-17T21:20:56.396" v="448" actId="478"/>
            <ac:cxnSpMkLst>
              <pc:docMk/>
              <pc:sldMasterMk cId="1149512391" sldId="2147483660"/>
              <pc:sldLayoutMk cId="377384262" sldId="2147483675"/>
              <ac:cxnSpMk id="17" creationId="{339C1593-EEE1-714D-FECD-D64418C630FA}"/>
            </ac:cxnSpMkLst>
          </pc:cxnChg>
        </pc:sldLayoutChg>
        <pc:sldLayoutChg chg="addSp delSp modSp mod">
          <pc:chgData name="Maximilian Kemkes" userId="12ea53e63e84601b" providerId="LiveId" clId="{CF76BC77-1E17-47A7-BB44-369314AB87F9}" dt="2022-08-17T21:21:24.572" v="457" actId="34135"/>
          <pc:sldLayoutMkLst>
            <pc:docMk/>
            <pc:sldMasterMk cId="1149512391" sldId="2147483660"/>
            <pc:sldLayoutMk cId="1678846716" sldId="2147483676"/>
          </pc:sldLayoutMkLst>
          <pc:spChg chg="mod">
            <ac:chgData name="Maximilian Kemkes" userId="12ea53e63e84601b" providerId="LiveId" clId="{CF76BC77-1E17-47A7-BB44-369314AB87F9}" dt="2022-08-17T21:18:34.151" v="413" actId="14100"/>
            <ac:spMkLst>
              <pc:docMk/>
              <pc:sldMasterMk cId="1149512391" sldId="2147483660"/>
              <pc:sldLayoutMk cId="1678846716" sldId="2147483676"/>
              <ac:spMk id="2" creationId="{00000000-0000-0000-0000-000000000000}"/>
            </ac:spMkLst>
          </pc:spChg>
          <pc:cxnChg chg="add mod">
            <ac:chgData name="Maximilian Kemkes" userId="12ea53e63e84601b" providerId="LiveId" clId="{CF76BC77-1E17-47A7-BB44-369314AB87F9}" dt="2022-08-17T21:21:24.572" v="457" actId="34135"/>
            <ac:cxnSpMkLst>
              <pc:docMk/>
              <pc:sldMasterMk cId="1149512391" sldId="2147483660"/>
              <pc:sldLayoutMk cId="1678846716" sldId="2147483676"/>
              <ac:cxnSpMk id="8" creationId="{16487FA6-756F-BAEF-6146-4B66CF42FFD7}"/>
            </ac:cxnSpMkLst>
          </pc:cxnChg>
          <pc:cxnChg chg="add del mod">
            <ac:chgData name="Maximilian Kemkes" userId="12ea53e63e84601b" providerId="LiveId" clId="{CF76BC77-1E17-47A7-BB44-369314AB87F9}" dt="2022-08-17T21:21:22.153" v="456" actId="478"/>
            <ac:cxnSpMkLst>
              <pc:docMk/>
              <pc:sldMasterMk cId="1149512391" sldId="2147483660"/>
              <pc:sldLayoutMk cId="1678846716" sldId="2147483676"/>
              <ac:cxnSpMk id="10" creationId="{5AAD9D6D-AE20-05A9-2ED7-4ECF73E51A7A}"/>
            </ac:cxnSpMkLst>
          </pc:cxnChg>
          <pc:cxnChg chg="del mod">
            <ac:chgData name="Maximilian Kemkes" userId="12ea53e63e84601b" providerId="LiveId" clId="{CF76BC77-1E17-47A7-BB44-369314AB87F9}" dt="2022-08-17T21:21:00.599" v="450" actId="478"/>
            <ac:cxnSpMkLst>
              <pc:docMk/>
              <pc:sldMasterMk cId="1149512391" sldId="2147483660"/>
              <pc:sldLayoutMk cId="1678846716" sldId="2147483676"/>
              <ac:cxnSpMk id="16" creationId="{0C177384-4070-FD84-6E7F-B9CF7C3103E1}"/>
            </ac:cxnSpMkLst>
          </pc:cxnChg>
        </pc:sldLayoutChg>
        <pc:sldLayoutChg chg="addSp delSp modSp mod">
          <pc:chgData name="Maximilian Kemkes" userId="12ea53e63e84601b" providerId="LiveId" clId="{CF76BC77-1E17-47A7-BB44-369314AB87F9}" dt="2022-08-17T21:21:34.864" v="461" actId="34135"/>
          <pc:sldLayoutMkLst>
            <pc:docMk/>
            <pc:sldMasterMk cId="1149512391" sldId="2147483660"/>
            <pc:sldLayoutMk cId="1740759801" sldId="2147483677"/>
          </pc:sldLayoutMkLst>
          <pc:spChg chg="mod">
            <ac:chgData name="Maximilian Kemkes" userId="12ea53e63e84601b" providerId="LiveId" clId="{CF76BC77-1E17-47A7-BB44-369314AB87F9}" dt="2022-08-17T21:21:32.251" v="460" actId="14100"/>
            <ac:spMkLst>
              <pc:docMk/>
              <pc:sldMasterMk cId="1149512391" sldId="2147483660"/>
              <pc:sldLayoutMk cId="1740759801" sldId="2147483677"/>
              <ac:spMk id="2" creationId="{00000000-0000-0000-0000-000000000000}"/>
            </ac:spMkLst>
          </pc:spChg>
          <pc:cxnChg chg="add mod">
            <ac:chgData name="Maximilian Kemkes" userId="12ea53e63e84601b" providerId="LiveId" clId="{CF76BC77-1E17-47A7-BB44-369314AB87F9}" dt="2022-08-17T21:21:34.864" v="461" actId="34135"/>
            <ac:cxnSpMkLst>
              <pc:docMk/>
              <pc:sldMasterMk cId="1149512391" sldId="2147483660"/>
              <pc:sldLayoutMk cId="1740759801" sldId="2147483677"/>
              <ac:cxnSpMk id="8" creationId="{F2E65D96-17B3-D6A7-E816-F3B19F899064}"/>
            </ac:cxnSpMkLst>
          </pc:cxnChg>
          <pc:cxnChg chg="add del mod">
            <ac:chgData name="Maximilian Kemkes" userId="12ea53e63e84601b" providerId="LiveId" clId="{CF76BC77-1E17-47A7-BB44-369314AB87F9}" dt="2022-08-17T21:21:29.077" v="459" actId="478"/>
            <ac:cxnSpMkLst>
              <pc:docMk/>
              <pc:sldMasterMk cId="1149512391" sldId="2147483660"/>
              <pc:sldLayoutMk cId="1740759801" sldId="2147483677"/>
              <ac:cxnSpMk id="9" creationId="{21F159B3-7E13-9DDF-B6B0-D1A89B432F21}"/>
            </ac:cxnSpMkLst>
          </pc:cxnChg>
          <pc:cxnChg chg="del mod">
            <ac:chgData name="Maximilian Kemkes" userId="12ea53e63e84601b" providerId="LiveId" clId="{CF76BC77-1E17-47A7-BB44-369314AB87F9}" dt="2022-08-17T21:21:04.043" v="452" actId="478"/>
            <ac:cxnSpMkLst>
              <pc:docMk/>
              <pc:sldMasterMk cId="1149512391" sldId="2147483660"/>
              <pc:sldLayoutMk cId="1740759801" sldId="2147483677"/>
              <ac:cxnSpMk id="16" creationId="{0C177384-4070-FD84-6E7F-B9CF7C3103E1}"/>
            </ac:cxnSpMkLst>
          </pc:cxnChg>
        </pc:sldLayoutChg>
        <pc:sldLayoutChg chg="addSp delSp modSp mod setBg">
          <pc:chgData name="Maximilian Kemkes" userId="12ea53e63e84601b" providerId="LiveId" clId="{CF76BC77-1E17-47A7-BB44-369314AB87F9}" dt="2022-08-17T21:22:15.195" v="473" actId="34135"/>
          <pc:sldLayoutMkLst>
            <pc:docMk/>
            <pc:sldMasterMk cId="1149512391" sldId="2147483660"/>
            <pc:sldLayoutMk cId="2660324362" sldId="2147483679"/>
          </pc:sldLayoutMkLst>
          <pc:spChg chg="mod">
            <ac:chgData name="Maximilian Kemkes" userId="12ea53e63e84601b" providerId="LiveId" clId="{CF76BC77-1E17-47A7-BB44-369314AB87F9}" dt="2022-08-17T21:22:12.547" v="472" actId="14100"/>
            <ac:spMkLst>
              <pc:docMk/>
              <pc:sldMasterMk cId="1149512391" sldId="2147483660"/>
              <pc:sldLayoutMk cId="2660324362" sldId="2147483679"/>
              <ac:spMk id="2" creationId="{00000000-0000-0000-0000-000000000000}"/>
            </ac:spMkLst>
          </pc:spChg>
          <pc:cxnChg chg="add mod">
            <ac:chgData name="Maximilian Kemkes" userId="12ea53e63e84601b" providerId="LiveId" clId="{CF76BC77-1E17-47A7-BB44-369314AB87F9}" dt="2022-08-17T21:22:15.195" v="473" actId="34135"/>
            <ac:cxnSpMkLst>
              <pc:docMk/>
              <pc:sldMasterMk cId="1149512391" sldId="2147483660"/>
              <pc:sldLayoutMk cId="2660324362" sldId="2147483679"/>
              <ac:cxnSpMk id="3" creationId="{5DD57AEA-DA6A-CC4F-85E5-C3111FB07F34}"/>
            </ac:cxnSpMkLst>
          </pc:cxnChg>
          <pc:cxnChg chg="add del mod">
            <ac:chgData name="Maximilian Kemkes" userId="12ea53e63e84601b" providerId="LiveId" clId="{CF76BC77-1E17-47A7-BB44-369314AB87F9}" dt="2022-08-17T21:22:08.105" v="471" actId="478"/>
            <ac:cxnSpMkLst>
              <pc:docMk/>
              <pc:sldMasterMk cId="1149512391" sldId="2147483660"/>
              <pc:sldLayoutMk cId="2660324362" sldId="2147483679"/>
              <ac:cxnSpMk id="8" creationId="{B75EF089-DF8B-6F68-7BDD-78F063DA0D6D}"/>
            </ac:cxnSpMkLst>
          </pc:cxnChg>
          <pc:cxnChg chg="del mod">
            <ac:chgData name="Maximilian Kemkes" userId="12ea53e63e84601b" providerId="LiveId" clId="{CF76BC77-1E17-47A7-BB44-369314AB87F9}" dt="2022-08-17T21:21:59.066" v="468" actId="478"/>
            <ac:cxnSpMkLst>
              <pc:docMk/>
              <pc:sldMasterMk cId="1149512391" sldId="2147483660"/>
              <pc:sldLayoutMk cId="2660324362" sldId="2147483679"/>
              <ac:cxnSpMk id="16" creationId="{0C177384-4070-FD84-6E7F-B9CF7C3103E1}"/>
            </ac:cxnSpMkLst>
          </pc:cxnChg>
        </pc:sldLayoutChg>
        <pc:sldLayoutChg chg="delSp modSp mod">
          <pc:chgData name="Maximilian Kemkes" userId="12ea53e63e84601b" providerId="LiveId" clId="{CF76BC77-1E17-47A7-BB44-369314AB87F9}" dt="2022-08-25T21:34:08.979" v="3152" actId="207"/>
          <pc:sldLayoutMkLst>
            <pc:docMk/>
            <pc:sldMasterMk cId="1149512391" sldId="2147483660"/>
            <pc:sldLayoutMk cId="2241928701" sldId="2147483680"/>
          </pc:sldLayoutMkLst>
          <pc:spChg chg="mod">
            <ac:chgData name="Maximilian Kemkes" userId="12ea53e63e84601b" providerId="LiveId" clId="{CF76BC77-1E17-47A7-BB44-369314AB87F9}" dt="2022-08-25T21:34:08.979" v="3152" actId="207"/>
            <ac:spMkLst>
              <pc:docMk/>
              <pc:sldMasterMk cId="1149512391" sldId="2147483660"/>
              <pc:sldLayoutMk cId="2241928701" sldId="2147483680"/>
              <ac:spMk id="8" creationId="{00000000-0000-0000-0000-000000000000}"/>
            </ac:spMkLst>
          </pc:spChg>
          <pc:picChg chg="del">
            <ac:chgData name="Maximilian Kemkes" userId="12ea53e63e84601b" providerId="LiveId" clId="{CF76BC77-1E17-47A7-BB44-369314AB87F9}" dt="2022-08-25T21:33:32.961" v="3150" actId="478"/>
            <ac:picMkLst>
              <pc:docMk/>
              <pc:sldMasterMk cId="1149512391" sldId="2147483660"/>
              <pc:sldLayoutMk cId="2241928701" sldId="2147483680"/>
              <ac:picMk id="10" creationId="{DA4C547E-C072-74F3-87C7-73DCF8667464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A0CCC-9689-4C6C-A76F-A41AF658F485}" type="datetimeFigureOut">
              <a:rPr lang="de-DE" smtClean="0"/>
              <a:t>26.08.2022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F0598-378F-4353-BC64-660D041F173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08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A04D41A-4251-731A-3D27-AED0EAC67BF8}"/>
              </a:ext>
            </a:extLst>
          </p:cNvPr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3D67BA-6C22-8646-AD46-3A4B015F2D0B}"/>
              </a:ext>
            </a:extLst>
          </p:cNvPr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2618" y="758952"/>
            <a:ext cx="9373062" cy="3566160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2617" y="4455620"/>
            <a:ext cx="9375833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8E398-7240-461D-BA1F-5B2A49CE327D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782616" y="4343400"/>
            <a:ext cx="9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55E66B-0EA9-6D94-3729-CA8F414F919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 flipV="1">
            <a:off x="1013227" y="761112"/>
            <a:ext cx="0" cy="356400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4A667C-0452-C29D-F675-52FF7F1973C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 flipV="1">
            <a:off x="1041400" y="4455620"/>
            <a:ext cx="0" cy="1143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1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1EFB-1BAA-4240-8F63-022FF33C0A45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777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7B9B-696A-46D5-863E-C1124398550B}" type="datetime1">
              <a:rPr lang="de-DE" smtClean="0"/>
              <a:t>26.08.2022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766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AB63-24C7-41C1-A83C-E7A02860C604}" type="datetime1">
              <a:rPr lang="de-DE" smtClean="0"/>
              <a:t>26.08.2022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49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B154-BCDE-43E3-BBC9-6B0C1B01802F}" type="datetime1">
              <a:rPr lang="de-DE" smtClean="0"/>
              <a:t>26.08.2022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03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EBE4F-44DD-4E02-B46B-D6D176187E9C}" type="datetime1">
              <a:rPr lang="de-DE" smtClean="0"/>
              <a:t>26.08.2022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770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" y="0"/>
            <a:ext cx="4316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A4C547E-C072-74F3-87C7-73DCF866746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586"/>
          <a:stretch/>
        </p:blipFill>
        <p:spPr>
          <a:xfrm>
            <a:off x="-3352938" y="3"/>
            <a:ext cx="7669876" cy="6857997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6938" y="0"/>
            <a:ext cx="640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39791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B03850-B326-422D-BEE6-A158B8C4B149}" type="datetime1">
              <a:rPr lang="de-DE" smtClean="0"/>
              <a:t>26.08.2022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6407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" y="0"/>
            <a:ext cx="431692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316938" y="0"/>
            <a:ext cx="640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39791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B03850-B326-422D-BEE6-A158B8C4B149}" type="datetime1">
              <a:rPr lang="de-DE" smtClean="0"/>
              <a:t>26.08.2022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928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AD7AE-DA3E-4805-9395-E8B6939F9FE3}" type="datetime1">
              <a:rPr lang="de-DE" smtClean="0"/>
              <a:t>26.08.2022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762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547B8-55B8-4B46-B9B4-84A58906A7E5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550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10FB-9EDC-42C2-95DF-38CF616823CC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06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Dark Pattern">
    <p:bg>
      <p:bgPr>
        <a:gradFill>
          <a:gsLst>
            <a:gs pos="22000">
              <a:schemeClr val="accent1">
                <a:lumMod val="67000"/>
              </a:schemeClr>
            </a:gs>
            <a:gs pos="62000">
              <a:schemeClr val="accent1">
                <a:lumMod val="97000"/>
                <a:lumOff val="3000"/>
              </a:schemeClr>
            </a:gs>
            <a:gs pos="99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04CE263F-5D24-41C2-0D3F-10AC94F0EFD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1041" b="10586"/>
          <a:stretch/>
        </p:blipFill>
        <p:spPr>
          <a:xfrm>
            <a:off x="7669876" y="3"/>
            <a:ext cx="4522121" cy="685799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5F135C-921E-06CD-106A-15CD427633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586"/>
          <a:stretch/>
        </p:blipFill>
        <p:spPr>
          <a:xfrm>
            <a:off x="0" y="-1"/>
            <a:ext cx="7669876" cy="6857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4908" y="758952"/>
            <a:ext cx="9400771" cy="3566160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907" y="4455620"/>
            <a:ext cx="9403543" cy="1143000"/>
          </a:xfrm>
        </p:spPr>
        <p:txBody>
          <a:bodyPr lIns="91440" rIns="91440" anchor="ctr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01C7F-AB2D-4832-94B5-3FF2B541E91C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AF5B2-836D-22FC-EE40-E24FD46E1555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177384-4070-FD84-6E7F-B9CF7C3103E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13227" y="761112"/>
            <a:ext cx="0" cy="3564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9C1593-EEE1-714D-FECD-D64418C630F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 flipV="1">
            <a:off x="1041400" y="4455620"/>
            <a:ext cx="0" cy="1143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2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Dark Pattern">
    <p:bg>
      <p:bgPr>
        <a:gradFill>
          <a:gsLst>
            <a:gs pos="22000">
              <a:schemeClr val="accent1">
                <a:lumMod val="67000"/>
              </a:schemeClr>
            </a:gs>
            <a:gs pos="80000">
              <a:schemeClr val="accent1">
                <a:lumMod val="97000"/>
                <a:lumOff val="3000"/>
              </a:schemeClr>
            </a:gs>
            <a:gs pos="99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 anchor="ctr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D18C-ECA4-4E8A-B59C-CE12E01C2550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AF5B2-836D-22FC-EE40-E24FD46E1555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30407F-AFD5-71C2-DA99-EB4357FF80A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 flipV="1">
            <a:off x="1013227" y="761112"/>
            <a:ext cx="0" cy="3564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812906-E629-D27C-AB82-0E1FC046E77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 flipV="1">
            <a:off x="1041400" y="4455620"/>
            <a:ext cx="0" cy="1143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8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sion Dark Pattern">
    <p:bg>
      <p:bgPr>
        <a:gradFill>
          <a:gsLst>
            <a:gs pos="22000">
              <a:schemeClr val="accent1">
                <a:lumMod val="67000"/>
              </a:schemeClr>
            </a:gs>
            <a:gs pos="62000">
              <a:schemeClr val="accent1">
                <a:lumMod val="97000"/>
                <a:lumOff val="3000"/>
              </a:schemeClr>
            </a:gs>
            <a:gs pos="99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04CE263F-5D24-41C2-0D3F-10AC94F0EFD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1041" b="10586"/>
          <a:stretch/>
        </p:blipFill>
        <p:spPr>
          <a:xfrm>
            <a:off x="7669876" y="3"/>
            <a:ext cx="4522121" cy="685799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5F135C-921E-06CD-106A-15CD427633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586"/>
          <a:stretch/>
        </p:blipFill>
        <p:spPr>
          <a:xfrm>
            <a:off x="0" y="-1"/>
            <a:ext cx="7669876" cy="6857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3382" y="758952"/>
            <a:ext cx="9382298" cy="3566160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66ED-E56E-4F24-B2FD-328F92BDAF61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AF5B2-836D-22FC-EE40-E24FD46E1555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487FA6-756F-BAEF-6146-4B66CF42FFD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 flipV="1">
            <a:off x="1013227" y="761112"/>
            <a:ext cx="0" cy="3564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4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sion Dark">
    <p:bg>
      <p:bgPr>
        <a:gradFill>
          <a:gsLst>
            <a:gs pos="22000">
              <a:schemeClr val="accent1">
                <a:lumMod val="67000"/>
              </a:schemeClr>
            </a:gs>
            <a:gs pos="80000">
              <a:schemeClr val="accent1">
                <a:lumMod val="97000"/>
                <a:lumOff val="3000"/>
              </a:schemeClr>
            </a:gs>
            <a:gs pos="99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2760" y="758952"/>
            <a:ext cx="9392919" cy="3566160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A675-714D-4D64-B4EC-8DAD75D37CB3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AF5B2-836D-22FC-EE40-E24FD46E1555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E65D96-17B3-D6A7-E816-F3B19F89906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 flipV="1">
            <a:off x="1013227" y="761112"/>
            <a:ext cx="0" cy="3564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759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sion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2920" y="758952"/>
            <a:ext cx="9382759" cy="3566160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A675-714D-4D64-B4EC-8DAD75D37CB3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AF5B2-836D-22FC-EE40-E24FD46E1555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D57AEA-DA6A-CC4F-85E5-C3111FB07F3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 flipV="1">
            <a:off x="1013227" y="761112"/>
            <a:ext cx="0" cy="356400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24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7419"/>
            <a:ext cx="10058400" cy="1019941"/>
          </a:xfrm>
        </p:spPr>
        <p:txBody>
          <a:bodyPr/>
          <a:lstStyle>
            <a:lvl1pPr marL="0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46088" indent="-246063">
              <a:defRPr/>
            </a:lvl2pPr>
            <a:lvl3pPr marL="628650" indent="-244475">
              <a:defRPr/>
            </a:lvl3pPr>
            <a:lvl4pPr marL="804863" indent="-238125">
              <a:defRPr/>
            </a:lvl4pPr>
            <a:lvl5pPr marL="987425" indent="-238125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2F9A-F70A-4C6A-B5E3-7D90D839AE93}" type="datetime1">
              <a:rPr lang="de-DE" smtClean="0"/>
              <a:t>26.08.2022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C7D43-E574-ECD1-EFE0-69DA7389F5CA}"/>
              </a:ext>
            </a:extLst>
          </p:cNvPr>
          <p:cNvSpPr txBox="1"/>
          <p:nvPr userDrawn="1"/>
        </p:nvSpPr>
        <p:spPr>
          <a:xfrm>
            <a:off x="4861559" y="158655"/>
            <a:ext cx="246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 Gothic" panose="020B0502020202020204" pitchFamily="34" charset="0"/>
              </a:rPr>
              <a:t>Table </a:t>
            </a:r>
            <a:r>
              <a:rPr lang="de-DE" sz="2000" dirty="0" err="1">
                <a:latin typeface="Century Gothic" panose="020B0502020202020204" pitchFamily="34" charset="0"/>
              </a:rPr>
              <a:t>of</a:t>
            </a:r>
            <a:r>
              <a:rPr lang="de-DE" sz="2000" dirty="0">
                <a:latin typeface="Century Gothic" panose="020B0502020202020204" pitchFamily="34" charset="0"/>
              </a:rPr>
              <a:t> Contents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41EF5A-1389-6609-611A-A73D9DC5B350}"/>
              </a:ext>
            </a:extLst>
          </p:cNvPr>
          <p:cNvSpPr/>
          <p:nvPr userDrawn="1"/>
        </p:nvSpPr>
        <p:spPr>
          <a:xfrm>
            <a:off x="4637837" y="1"/>
            <a:ext cx="2889504" cy="158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4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able of Contents D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7419"/>
            <a:ext cx="10058400" cy="1019941"/>
          </a:xfrm>
        </p:spPr>
        <p:txBody>
          <a:bodyPr/>
          <a:lstStyle>
            <a:lvl1pPr mar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EED1F-5A0B-4D8E-A0F3-62AB31BD1236}" type="datetime1">
              <a:rPr lang="de-DE" smtClean="0"/>
              <a:t>26.08.2022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C7D43-E574-ECD1-EFE0-69DA7389F5CA}"/>
              </a:ext>
            </a:extLst>
          </p:cNvPr>
          <p:cNvSpPr txBox="1"/>
          <p:nvPr userDrawn="1"/>
        </p:nvSpPr>
        <p:spPr>
          <a:xfrm>
            <a:off x="4861559" y="158655"/>
            <a:ext cx="246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 Gothic" panose="020B0502020202020204" pitchFamily="34" charset="0"/>
              </a:rPr>
              <a:t>Table </a:t>
            </a:r>
            <a:r>
              <a:rPr lang="de-DE" sz="2000" dirty="0" err="1">
                <a:latin typeface="Century Gothic" panose="020B0502020202020204" pitchFamily="34" charset="0"/>
              </a:rPr>
              <a:t>of</a:t>
            </a:r>
            <a:r>
              <a:rPr lang="de-DE" sz="2000" dirty="0">
                <a:latin typeface="Century Gothic" panose="020B0502020202020204" pitchFamily="34" charset="0"/>
              </a:rPr>
              <a:t> Contents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41EF5A-1389-6609-611A-A73D9DC5B350}"/>
              </a:ext>
            </a:extLst>
          </p:cNvPr>
          <p:cNvSpPr/>
          <p:nvPr userDrawn="1"/>
        </p:nvSpPr>
        <p:spPr>
          <a:xfrm>
            <a:off x="4637837" y="1"/>
            <a:ext cx="2889504" cy="1586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E4D7B8-F1FF-53F8-FBD4-D9BDC46BA6DC}"/>
              </a:ext>
            </a:extLst>
          </p:cNvPr>
          <p:cNvCxnSpPr/>
          <p:nvPr userDrawn="1"/>
        </p:nvCxnSpPr>
        <p:spPr>
          <a:xfrm>
            <a:off x="1158240" y="173736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14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EF8-6E8C-4BEF-A602-E2300E35E931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5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53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68104"/>
            <a:ext cx="10058400" cy="45009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046109E-C70C-4B8C-95A6-71F4B0EAF8DE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3CCA236-C7C8-44F9-AF43-B0F388E37C94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108736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1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72" r:id="rId7"/>
    <p:sldLayoutId id="2147483678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80" r:id="rId16"/>
    <p:sldLayoutId id="2147483669" r:id="rId17"/>
    <p:sldLayoutId id="2147483670" r:id="rId18"/>
    <p:sldLayoutId id="2147483671" r:id="rId19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0EB8-F2F3-9095-9590-9A7D64810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How Does a Bike-Share Navigate Speedy Success?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78FE6-5FD7-4223-BA60-3E2C1F5F2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2617" y="4455620"/>
            <a:ext cx="9375833" cy="1123144"/>
          </a:xfrm>
        </p:spPr>
        <p:txBody>
          <a:bodyPr anchor="ctr">
            <a:normAutofit fontScale="85000" lnSpcReduction="20000"/>
          </a:bodyPr>
          <a:lstStyle/>
          <a:p>
            <a:pPr>
              <a:spcAft>
                <a:spcPts val="0"/>
              </a:spcAft>
            </a:pPr>
            <a:r>
              <a:rPr lang="de-DE" b="1" dirty="0" err="1"/>
              <a:t>Capstone</a:t>
            </a:r>
            <a:r>
              <a:rPr lang="de-DE" b="1" dirty="0"/>
              <a:t> Project – Google Data Analytics Course</a:t>
            </a:r>
          </a:p>
          <a:p>
            <a:pPr>
              <a:spcAft>
                <a:spcPts val="0"/>
              </a:spcAft>
            </a:pPr>
            <a:r>
              <a:rPr lang="de-DE" b="1" dirty="0" err="1"/>
              <a:t>Author</a:t>
            </a:r>
            <a:r>
              <a:rPr lang="de-DE" b="1" dirty="0"/>
              <a:t>: Maximilian Kemkes</a:t>
            </a:r>
          </a:p>
          <a:p>
            <a:pPr>
              <a:spcAft>
                <a:spcPts val="0"/>
              </a:spcAft>
            </a:pPr>
            <a:r>
              <a:rPr lang="de-DE" b="1" dirty="0"/>
              <a:t>Date </a:t>
            </a:r>
            <a:r>
              <a:rPr lang="de-DE" b="1" dirty="0" err="1"/>
              <a:t>of</a:t>
            </a:r>
            <a:r>
              <a:rPr lang="de-DE" b="1" dirty="0"/>
              <a:t> Analysis</a:t>
            </a:r>
            <a:r>
              <a:rPr lang="de-DE" b="1"/>
              <a:t>: 25.08.2022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964409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Ride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Day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6372A906-00F9-9F36-AF55-B8B282306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9" r="8245"/>
          <a:stretch/>
        </p:blipFill>
        <p:spPr>
          <a:xfrm>
            <a:off x="309725" y="1111910"/>
            <a:ext cx="7627268" cy="559679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EF8-6E8C-4BEF-A602-E2300E35E931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10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68273-26E4-8BAB-EF29-216F0E63C93B}"/>
              </a:ext>
            </a:extLst>
          </p:cNvPr>
          <p:cNvSpPr txBox="1"/>
          <p:nvPr/>
        </p:nvSpPr>
        <p:spPr>
          <a:xfrm>
            <a:off x="8350681" y="1366897"/>
            <a:ext cx="293716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de-DE" b="1" dirty="0"/>
              <a:t>Take-Away:</a:t>
            </a:r>
            <a:endParaRPr lang="de-DE" b="1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b="1" dirty="0" err="1">
                <a:solidFill>
                  <a:schemeClr val="accent2"/>
                </a:solidFill>
              </a:rPr>
              <a:t>Casual</a:t>
            </a:r>
            <a:r>
              <a:rPr lang="de-DE" dirty="0"/>
              <a:t> </a:t>
            </a:r>
            <a:r>
              <a:rPr lang="de-DE" dirty="0" err="1"/>
              <a:t>riders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b="1" dirty="0" err="1"/>
              <a:t>longer</a:t>
            </a:r>
            <a:r>
              <a:rPr lang="de-DE" b="1" dirty="0"/>
              <a:t> </a:t>
            </a:r>
            <a:r>
              <a:rPr lang="de-DE" b="1" dirty="0" err="1"/>
              <a:t>distance</a:t>
            </a:r>
            <a:r>
              <a:rPr lang="de-DE" dirty="0" err="1"/>
              <a:t>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FF0000"/>
                </a:solidFill>
              </a:rPr>
              <a:t>Members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b="1" dirty="0" err="1"/>
              <a:t>constantly</a:t>
            </a:r>
            <a:r>
              <a:rPr lang="de-DE" dirty="0"/>
              <a:t> </a:t>
            </a:r>
            <a:r>
              <a:rPr lang="de-DE" b="1" dirty="0" err="1"/>
              <a:t>throught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week</a:t>
            </a:r>
            <a:r>
              <a:rPr lang="de-DE" dirty="0"/>
              <a:t>,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b="1" dirty="0" err="1">
                <a:solidFill>
                  <a:schemeClr val="accent2"/>
                </a:solidFill>
              </a:rPr>
              <a:t>Casual</a:t>
            </a:r>
            <a:r>
              <a:rPr lang="de-DE" dirty="0"/>
              <a:t> </a:t>
            </a:r>
            <a:r>
              <a:rPr lang="de-DE" dirty="0" err="1"/>
              <a:t>riders</a:t>
            </a:r>
            <a:r>
              <a:rPr lang="de-DE" dirty="0"/>
              <a:t> </a:t>
            </a:r>
            <a:r>
              <a:rPr lang="de-DE" b="1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weekend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/>
              <a:t>Both</a:t>
            </a:r>
            <a:r>
              <a:rPr lang="de-DE" dirty="0"/>
              <a:t> </a:t>
            </a:r>
            <a:r>
              <a:rPr lang="de-DE" dirty="0" err="1"/>
              <a:t>parties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b="1" dirty="0" err="1"/>
              <a:t>longer</a:t>
            </a:r>
            <a:r>
              <a:rPr lang="de-DE" b="1" dirty="0"/>
              <a:t> </a:t>
            </a:r>
            <a:r>
              <a:rPr lang="de-DE" b="1" dirty="0" err="1"/>
              <a:t>distances</a:t>
            </a:r>
            <a:r>
              <a:rPr lang="de-DE" b="1" dirty="0"/>
              <a:t> </a:t>
            </a: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weekend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61482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Ride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Month</a:t>
            </a:r>
            <a:endParaRPr lang="de-DE" dirty="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12EE48A7-A49B-4192-D00D-1DCD05C72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9" r="6328"/>
          <a:stretch/>
        </p:blipFill>
        <p:spPr>
          <a:xfrm>
            <a:off x="129309" y="1244910"/>
            <a:ext cx="7647710" cy="54968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EF8-6E8C-4BEF-A602-E2300E35E931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11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7D186-F594-01FF-5328-E7662A8752D5}"/>
              </a:ext>
            </a:extLst>
          </p:cNvPr>
          <p:cNvSpPr txBox="1"/>
          <p:nvPr/>
        </p:nvSpPr>
        <p:spPr>
          <a:xfrm>
            <a:off x="8628658" y="1782175"/>
            <a:ext cx="293716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de-DE" b="1" dirty="0"/>
              <a:t>Take-Away:</a:t>
            </a:r>
            <a:endParaRPr lang="de-DE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FF0000"/>
                </a:solidFill>
              </a:rPr>
              <a:t>Members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b="1" dirty="0" err="1"/>
              <a:t>constantly</a:t>
            </a:r>
            <a:r>
              <a:rPr lang="de-DE" dirty="0"/>
              <a:t> </a:t>
            </a:r>
            <a:r>
              <a:rPr lang="de-DE" b="1" dirty="0" err="1"/>
              <a:t>throught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year</a:t>
            </a:r>
            <a:r>
              <a:rPr lang="de-DE" dirty="0"/>
              <a:t>,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b="1" dirty="0" err="1">
                <a:solidFill>
                  <a:schemeClr val="accent2"/>
                </a:solidFill>
              </a:rPr>
              <a:t>Casual</a:t>
            </a:r>
            <a:r>
              <a:rPr lang="de-DE" dirty="0"/>
              <a:t> </a:t>
            </a:r>
            <a:r>
              <a:rPr lang="de-DE" dirty="0" err="1"/>
              <a:t>riders</a:t>
            </a:r>
            <a:r>
              <a:rPr lang="de-DE" dirty="0"/>
              <a:t> </a:t>
            </a:r>
            <a:r>
              <a:rPr lang="de-DE" b="1" dirty="0" err="1"/>
              <a:t>concentrate</a:t>
            </a:r>
            <a:r>
              <a:rPr lang="de-DE" dirty="0"/>
              <a:t> on </a:t>
            </a:r>
            <a:r>
              <a:rPr lang="de-DE" b="1" dirty="0"/>
              <a:t>non </a:t>
            </a:r>
            <a:r>
              <a:rPr lang="de-DE" b="1" dirty="0" err="1"/>
              <a:t>winter</a:t>
            </a:r>
            <a:r>
              <a:rPr lang="de-DE" b="1" dirty="0"/>
              <a:t> </a:t>
            </a:r>
            <a:r>
              <a:rPr lang="de-DE" b="1" dirty="0" err="1"/>
              <a:t>months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/>
              <a:t>Both</a:t>
            </a:r>
            <a:r>
              <a:rPr lang="de-DE" dirty="0"/>
              <a:t> </a:t>
            </a:r>
            <a:r>
              <a:rPr lang="de-DE" dirty="0" err="1"/>
              <a:t>parties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b="1" dirty="0" err="1"/>
              <a:t>less</a:t>
            </a:r>
            <a:r>
              <a:rPr lang="de-DE" b="1" dirty="0"/>
              <a:t> </a:t>
            </a:r>
            <a:r>
              <a:rPr lang="de-DE" b="1" dirty="0" err="1"/>
              <a:t>during</a:t>
            </a:r>
            <a:r>
              <a:rPr lang="de-DE" b="1" dirty="0"/>
              <a:t> </a:t>
            </a:r>
            <a:r>
              <a:rPr lang="de-DE" b="1" dirty="0" err="1"/>
              <a:t>winter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5282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A839E3-943F-C499-D41B-5CF8F603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b="1" i="1" dirty="0" err="1"/>
              <a:t>long</a:t>
            </a:r>
            <a:r>
              <a:rPr lang="de-DE" dirty="0"/>
              <a:t> do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?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A61D1-7B28-6443-4692-B07EA827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66ED-E56E-4F24-B2FD-328F92BDAF61}" type="datetime1">
              <a:rPr lang="de-DE" smtClean="0"/>
              <a:t>26.08.2022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880F-677A-65FD-C6DB-E494BD98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963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Ride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Day</a:t>
            </a:r>
          </a:p>
        </p:txBody>
      </p:sp>
      <p:pic>
        <p:nvPicPr>
          <p:cNvPr id="7" name="Content Placeholder 6" descr="Chart, timeline, box and whisker chart&#10;&#10;Description automatically generated">
            <a:extLst>
              <a:ext uri="{FF2B5EF4-FFF2-40B4-BE49-F238E27FC236}">
                <a16:creationId xmlns:a16="http://schemas.microsoft.com/office/drawing/2014/main" id="{8DA1896E-FEC8-B84F-3DD8-F02DBE20A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5"/>
          <a:stretch/>
        </p:blipFill>
        <p:spPr>
          <a:xfrm>
            <a:off x="979517" y="1300447"/>
            <a:ext cx="8025879" cy="5341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EF8-6E8C-4BEF-A602-E2300E35E931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13</a:t>
            </a:fld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E09B6-F20E-3F24-7A94-01FB667CBEB5}"/>
              </a:ext>
            </a:extLst>
          </p:cNvPr>
          <p:cNvSpPr txBox="1"/>
          <p:nvPr/>
        </p:nvSpPr>
        <p:spPr>
          <a:xfrm>
            <a:off x="8672550" y="2059394"/>
            <a:ext cx="293716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de-DE" b="1" dirty="0"/>
              <a:t>Take-Away:</a:t>
            </a:r>
            <a:endParaRPr lang="de-DE" b="1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b="1" dirty="0" err="1">
                <a:solidFill>
                  <a:schemeClr val="accent2"/>
                </a:solidFill>
              </a:rPr>
              <a:t>Casual</a:t>
            </a:r>
            <a:r>
              <a:rPr lang="de-DE" dirty="0"/>
              <a:t> </a:t>
            </a:r>
            <a:r>
              <a:rPr lang="de-DE" dirty="0" err="1"/>
              <a:t>riders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b="1" dirty="0"/>
              <a:t>50%</a:t>
            </a:r>
            <a:r>
              <a:rPr lang="de-DE" dirty="0"/>
              <a:t> </a:t>
            </a:r>
            <a:r>
              <a:rPr lang="de-DE" b="1" dirty="0" err="1"/>
              <a:t>longer</a:t>
            </a:r>
            <a:r>
              <a:rPr lang="de-DE" b="1" dirty="0"/>
              <a:t> median </a:t>
            </a:r>
            <a:r>
              <a:rPr lang="de-DE" b="1" dirty="0" err="1"/>
              <a:t>times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/>
              <a:t>Both</a:t>
            </a:r>
            <a:r>
              <a:rPr lang="de-DE" dirty="0"/>
              <a:t> </a:t>
            </a:r>
            <a:r>
              <a:rPr lang="de-DE" dirty="0" err="1"/>
              <a:t>parties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b="1" dirty="0" err="1"/>
              <a:t>longer</a:t>
            </a:r>
            <a:r>
              <a:rPr lang="de-DE" b="1" dirty="0"/>
              <a:t> </a:t>
            </a:r>
            <a:r>
              <a:rPr lang="de-DE" b="1" dirty="0" err="1"/>
              <a:t>times</a:t>
            </a:r>
            <a:r>
              <a:rPr lang="de-DE" b="1" dirty="0"/>
              <a:t> </a:t>
            </a: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weekend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approx</a:t>
            </a:r>
            <a:r>
              <a:rPr lang="de-DE" b="1" dirty="0"/>
              <a:t> </a:t>
            </a:r>
            <a:br>
              <a:rPr lang="de-DE" b="1" dirty="0"/>
            </a:br>
            <a:r>
              <a:rPr lang="de-DE" b="1" dirty="0"/>
              <a:t>+ 20%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09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Ride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EF8-6E8C-4BEF-A602-E2300E35E931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14</a:t>
            </a:fld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E09B6-F20E-3F24-7A94-01FB667CBEB5}"/>
              </a:ext>
            </a:extLst>
          </p:cNvPr>
          <p:cNvSpPr txBox="1"/>
          <p:nvPr/>
        </p:nvSpPr>
        <p:spPr>
          <a:xfrm>
            <a:off x="8672550" y="2059394"/>
            <a:ext cx="293716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de-DE" b="1" dirty="0"/>
              <a:t>Take-Away:</a:t>
            </a:r>
            <a:endParaRPr lang="de-DE" b="1" dirty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/>
              <a:t>Both</a:t>
            </a:r>
            <a:r>
              <a:rPr lang="de-DE" dirty="0"/>
              <a:t> </a:t>
            </a:r>
            <a:r>
              <a:rPr lang="de-DE" dirty="0" err="1"/>
              <a:t>parties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b="1" dirty="0" err="1"/>
              <a:t>shorter</a:t>
            </a:r>
            <a:r>
              <a:rPr lang="de-DE" b="1" dirty="0"/>
              <a:t> </a:t>
            </a:r>
            <a:r>
              <a:rPr lang="de-DE" b="1" dirty="0" err="1"/>
              <a:t>times</a:t>
            </a:r>
            <a:r>
              <a:rPr lang="de-DE" b="1" dirty="0"/>
              <a:t> </a:t>
            </a: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months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err="1">
                <a:solidFill>
                  <a:schemeClr val="accent2"/>
                </a:solidFill>
              </a:rPr>
              <a:t>Casual</a:t>
            </a:r>
            <a:r>
              <a:rPr lang="de-DE" dirty="0"/>
              <a:t> </a:t>
            </a:r>
            <a:r>
              <a:rPr lang="de-DE" dirty="0" err="1"/>
              <a:t>riders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in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: </a:t>
            </a:r>
            <a:r>
              <a:rPr lang="de-DE" b="1" dirty="0">
                <a:solidFill>
                  <a:schemeClr val="accent2"/>
                </a:solidFill>
              </a:rPr>
              <a:t>35%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b="1" dirty="0">
                <a:solidFill>
                  <a:srgbClr val="FF0000"/>
                </a:solidFill>
              </a:rPr>
              <a:t>20%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>
                <a:solidFill>
                  <a:srgbClr val="FF0000"/>
                </a:solidFill>
              </a:rPr>
              <a:t>Members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FCD754CB-D46E-598D-A522-EC999A2C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9"/>
          <a:stretch/>
        </p:blipFill>
        <p:spPr>
          <a:xfrm>
            <a:off x="582287" y="1025236"/>
            <a:ext cx="8412770" cy="5690052"/>
          </a:xfrm>
        </p:spPr>
      </p:pic>
    </p:spTree>
    <p:extLst>
      <p:ext uri="{BB962C8B-B14F-4D97-AF65-F5344CB8AC3E}">
        <p14:creationId xmlns:p14="http://schemas.microsoft.com/office/powerpoint/2010/main" val="301870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A839E3-943F-C499-D41B-5CF8F603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6000" dirty="0" err="1"/>
              <a:t>Is</a:t>
            </a:r>
            <a:r>
              <a:rPr lang="de-DE" sz="6000" dirty="0"/>
              <a:t> </a:t>
            </a:r>
            <a:r>
              <a:rPr lang="de-DE" sz="6000" dirty="0" err="1"/>
              <a:t>there</a:t>
            </a:r>
            <a:r>
              <a:rPr lang="de-DE" sz="6000" dirty="0"/>
              <a:t> a </a:t>
            </a:r>
            <a:r>
              <a:rPr lang="de-DE" sz="6000" dirty="0" err="1"/>
              <a:t>relationship</a:t>
            </a:r>
            <a:r>
              <a:rPr lang="de-DE" sz="6000" dirty="0"/>
              <a:t> </a:t>
            </a:r>
            <a:r>
              <a:rPr lang="de-DE" sz="6000" dirty="0" err="1"/>
              <a:t>between</a:t>
            </a:r>
            <a:r>
              <a:rPr lang="de-DE" sz="6000" dirty="0"/>
              <a:t> time and </a:t>
            </a:r>
            <a:r>
              <a:rPr lang="de-DE" sz="6000" dirty="0" err="1"/>
              <a:t>distance</a:t>
            </a:r>
            <a:r>
              <a:rPr lang="de-DE" sz="6000" dirty="0"/>
              <a:t>? </a:t>
            </a:r>
            <a:br>
              <a:rPr lang="de-DE" sz="6000" dirty="0"/>
            </a:br>
            <a:r>
              <a:rPr lang="de-DE" sz="6000" dirty="0" err="1"/>
              <a:t>Is</a:t>
            </a:r>
            <a:r>
              <a:rPr lang="de-DE" sz="6000" dirty="0"/>
              <a:t> </a:t>
            </a:r>
            <a:r>
              <a:rPr lang="de-DE" sz="6000" dirty="0" err="1"/>
              <a:t>it</a:t>
            </a:r>
            <a:r>
              <a:rPr lang="de-DE" sz="6000" dirty="0"/>
              <a:t> different </a:t>
            </a:r>
            <a:r>
              <a:rPr lang="de-DE" sz="6000" dirty="0" err="1"/>
              <a:t>for</a:t>
            </a:r>
            <a:r>
              <a:rPr lang="de-DE" sz="6000" dirty="0"/>
              <a:t> </a:t>
            </a:r>
            <a:r>
              <a:rPr lang="de-DE" sz="6000" dirty="0" err="1"/>
              <a:t>each</a:t>
            </a:r>
            <a:r>
              <a:rPr lang="de-DE" sz="6000" dirty="0"/>
              <a:t> </a:t>
            </a:r>
            <a:r>
              <a:rPr lang="de-DE" sz="6000" dirty="0" err="1"/>
              <a:t>group</a:t>
            </a:r>
            <a:r>
              <a:rPr lang="de-DE" sz="6000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A61D1-7B28-6443-4692-B07EA827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4595" y="6459785"/>
            <a:ext cx="2472271" cy="365125"/>
          </a:xfrm>
        </p:spPr>
        <p:txBody>
          <a:bodyPr/>
          <a:lstStyle/>
          <a:p>
            <a:fld id="{419D66ED-E56E-4F24-B2FD-328F92BDAF61}" type="datetime1">
              <a:rPr lang="de-DE" smtClean="0"/>
              <a:t>26.08.2022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880F-677A-65FD-C6DB-E494BD98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03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Relation: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EF8-6E8C-4BEF-A602-E2300E35E931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16</a:t>
            </a:fld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E09B6-F20E-3F24-7A94-01FB667CBEB5}"/>
              </a:ext>
            </a:extLst>
          </p:cNvPr>
          <p:cNvSpPr txBox="1"/>
          <p:nvPr/>
        </p:nvSpPr>
        <p:spPr>
          <a:xfrm>
            <a:off x="8800481" y="1133147"/>
            <a:ext cx="31676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de-DE" b="1" dirty="0"/>
              <a:t>Take-Away:</a:t>
            </a:r>
            <a:endParaRPr lang="de-DE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FF0000"/>
                </a:solidFill>
              </a:rPr>
              <a:t>Members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b="1" dirty="0" err="1"/>
              <a:t>faster</a:t>
            </a:r>
            <a:r>
              <a:rPr lang="de-DE" dirty="0"/>
              <a:t> and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b="1" dirty="0" err="1"/>
              <a:t>higher</a:t>
            </a:r>
            <a:r>
              <a:rPr lang="de-DE" b="1" dirty="0"/>
              <a:t> </a:t>
            </a:r>
            <a:r>
              <a:rPr lang="de-DE" b="1" dirty="0" err="1"/>
              <a:t>correlation</a:t>
            </a:r>
            <a:r>
              <a:rPr lang="de-DE" b="1" dirty="0"/>
              <a:t>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de-DE" b="1" dirty="0" err="1">
                <a:solidFill>
                  <a:schemeClr val="accent2"/>
                </a:solidFill>
              </a:rPr>
              <a:t>Casual</a:t>
            </a:r>
            <a:r>
              <a:rPr lang="de-DE" dirty="0"/>
              <a:t> </a:t>
            </a:r>
            <a:r>
              <a:rPr lang="de-DE" dirty="0" err="1"/>
              <a:t>riders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slower</a:t>
            </a:r>
            <a:r>
              <a:rPr lang="de-DE" b="1" dirty="0"/>
              <a:t> </a:t>
            </a:r>
            <a:r>
              <a:rPr lang="de-DE" dirty="0"/>
              <a:t>and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impacted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much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b="1" dirty="0" err="1">
                <a:sym typeface="Wingdings" panose="05000000000000000000" pitchFamily="2" charset="2"/>
              </a:rPr>
              <a:t>hypothesis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leisure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breaks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inbetween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Almost</a:t>
            </a:r>
            <a:r>
              <a:rPr lang="de-DE" b="1" dirty="0"/>
              <a:t> </a:t>
            </a:r>
            <a:r>
              <a:rPr lang="de-DE" b="1" dirty="0" err="1"/>
              <a:t>no</a:t>
            </a:r>
            <a:r>
              <a:rPr lang="de-DE" b="1" dirty="0"/>
              <a:t> </a:t>
            </a:r>
            <a:r>
              <a:rPr lang="de-DE" b="1" dirty="0" err="1"/>
              <a:t>correlation</a:t>
            </a:r>
            <a:r>
              <a:rPr lang="de-DE" b="1" dirty="0"/>
              <a:t> </a:t>
            </a:r>
            <a:r>
              <a:rPr lang="de-DE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docked</a:t>
            </a:r>
            <a:r>
              <a:rPr lang="de-DE" b="1" dirty="0"/>
              <a:t> bike</a:t>
            </a:r>
            <a:br>
              <a:rPr lang="de-DE" b="1" dirty="0"/>
            </a:br>
            <a:r>
              <a:rPr lang="de-DE" b="1" dirty="0">
                <a:sym typeface="Wingdings" panose="05000000000000000000" pitchFamily="2" charset="2"/>
              </a:rPr>
              <a:t> </a:t>
            </a:r>
            <a:r>
              <a:rPr lang="de-DE" dirty="0" err="1">
                <a:sym typeface="Wingdings" panose="05000000000000000000" pitchFamily="2" charset="2"/>
              </a:rPr>
              <a:t>length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determine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19" name="Content Placeholder 1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B2707A6-76E7-2D4D-B24A-8017DB474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3"/>
          <a:stretch/>
        </p:blipFill>
        <p:spPr>
          <a:xfrm>
            <a:off x="330661" y="1195405"/>
            <a:ext cx="8323355" cy="5180884"/>
          </a:xfrm>
        </p:spPr>
      </p:pic>
    </p:spTree>
    <p:extLst>
      <p:ext uri="{BB962C8B-B14F-4D97-AF65-F5344CB8AC3E}">
        <p14:creationId xmlns:p14="http://schemas.microsoft.com/office/powerpoint/2010/main" val="287007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99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Classic</a:t>
            </a:r>
            <a:r>
              <a:rPr lang="en-US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bike: ride length vs distance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8D2312B-DBAE-F5D5-464A-12501BC05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3255" y="1263038"/>
            <a:ext cx="4169663" cy="5008836"/>
          </a:xfrm>
        </p:spPr>
        <p:txBody>
          <a:bodyPr vert="horz" lIns="0" tIns="45720" rIns="0" bIns="45720" rtlCol="0"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sz="1900" b="1" dirty="0">
                <a:latin typeface="+mn-lt"/>
              </a:rPr>
              <a:t>Take-Away:</a:t>
            </a:r>
            <a:endParaRPr lang="en-US" sz="1900" dirty="0">
              <a:latin typeface="+mn-lt"/>
            </a:endParaRPr>
          </a:p>
          <a:p>
            <a:pPr marL="269875" indent="-269875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900" b="1" dirty="0">
                <a:latin typeface="+mn-lt"/>
              </a:rPr>
              <a:t>Winter </a:t>
            </a:r>
            <a:r>
              <a:rPr lang="en-US" sz="1900" dirty="0">
                <a:latin typeface="+mn-lt"/>
              </a:rPr>
              <a:t>months are </a:t>
            </a:r>
            <a:r>
              <a:rPr lang="en-US" sz="1900" b="1" dirty="0">
                <a:latin typeface="+mn-lt"/>
              </a:rPr>
              <a:t>slowest </a:t>
            </a:r>
            <a:r>
              <a:rPr lang="en-US" sz="1900" dirty="0">
                <a:latin typeface="+mn-lt"/>
              </a:rPr>
              <a:t>for both</a:t>
            </a:r>
          </a:p>
          <a:p>
            <a:pPr marL="269875" indent="-269875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accent2"/>
                </a:solidFill>
                <a:latin typeface="+mn-lt"/>
              </a:rPr>
              <a:t>Casual</a:t>
            </a:r>
            <a:r>
              <a:rPr lang="en-US" sz="1900" dirty="0">
                <a:latin typeface="+mn-lt"/>
              </a:rPr>
              <a:t> riders have the lowest correlation in winter months (approx. r = 0.1)</a:t>
            </a:r>
          </a:p>
          <a:p>
            <a:pPr marL="269875" indent="-269875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latin typeface="+mn-lt"/>
              </a:rPr>
              <a:t>Correlation for </a:t>
            </a:r>
            <a:r>
              <a:rPr lang="en-US" sz="1900" b="1" dirty="0">
                <a:solidFill>
                  <a:srgbClr val="FF0000"/>
                </a:solidFill>
                <a:latin typeface="+mn-lt"/>
              </a:rPr>
              <a:t>Members</a:t>
            </a:r>
            <a:r>
              <a:rPr lang="en-US" sz="1900" dirty="0">
                <a:latin typeface="+mn-lt"/>
              </a:rPr>
              <a:t> almost does not change throughout the year (approx. </a:t>
            </a:r>
            <a:br>
              <a:rPr lang="en-US" sz="1900" dirty="0">
                <a:latin typeface="+mn-lt"/>
              </a:rPr>
            </a:br>
            <a:r>
              <a:rPr lang="en-US" sz="1900" dirty="0">
                <a:latin typeface="+mn-lt"/>
              </a:rPr>
              <a:t>r = 0.4)</a:t>
            </a:r>
          </a:p>
          <a:p>
            <a:pPr marL="269875" indent="-269875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9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900" b="1" dirty="0">
                <a:latin typeface="+mn-lt"/>
                <a:sym typeface="Wingdings" panose="05000000000000000000" pitchFamily="2" charset="2"/>
              </a:rPr>
              <a:t>Hypothesis</a:t>
            </a:r>
            <a:r>
              <a:rPr lang="en-US" sz="1900" dirty="0">
                <a:latin typeface="+mn-lt"/>
                <a:sym typeface="Wingdings" panose="05000000000000000000" pitchFamily="2" charset="2"/>
              </a:rPr>
              <a:t>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latin typeface="+mn-lt"/>
                <a:sym typeface="Wingdings" panose="05000000000000000000" pitchFamily="2" charset="2"/>
              </a:rPr>
              <a:t>During cold and harsh weather both groups have trouble riding the classic bike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latin typeface="+mn-lt"/>
              </a:rPr>
              <a:t>Shorter rides in winter (like shown before) could also lead to more traffic stops and slow down leading to less speed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latin typeface="+mn-lt"/>
              </a:rPr>
              <a:t>Casual riders are parking their bikes during their rides.</a:t>
            </a:r>
            <a:endParaRPr lang="en-US" sz="1900" b="1" dirty="0">
              <a:latin typeface="+mn-lt"/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5D771A23-18E2-9E34-0CEC-6A60F237E0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" b="47868"/>
          <a:stretch/>
        </p:blipFill>
        <p:spPr>
          <a:xfrm>
            <a:off x="612039" y="1263038"/>
            <a:ext cx="2602807" cy="50794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0606EF8-6E8C-4BEF-A602-E2300E35E931}" type="datetime1">
              <a:rPr lang="en-US" smtClean="0"/>
              <a:pPr defTabSz="914400">
                <a:spcAft>
                  <a:spcPts val="600"/>
                </a:spcAft>
              </a:pPr>
              <a:t>8/26/2022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3CCA236-C7C8-44F9-AF43-B0F388E37C94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Content Placeholder 22">
            <a:extLst>
              <a:ext uri="{FF2B5EF4-FFF2-40B4-BE49-F238E27FC236}">
                <a16:creationId xmlns:a16="http://schemas.microsoft.com/office/drawing/2014/main" id="{64AE7792-B81C-C24E-9C0F-E7D13A088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t="51897" r="-355" b="-6"/>
          <a:stretch/>
        </p:blipFill>
        <p:spPr>
          <a:xfrm>
            <a:off x="3686603" y="1263038"/>
            <a:ext cx="2602807" cy="50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47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99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Electric</a:t>
            </a:r>
            <a:r>
              <a:rPr lang="en-US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bike: ride length vs distance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8D2312B-DBAE-F5D5-464A-12501BC05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3255" y="1263038"/>
            <a:ext cx="4169663" cy="5008836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sz="1900" b="1" dirty="0">
                <a:latin typeface="+mn-lt"/>
              </a:rPr>
              <a:t>Take-Away:</a:t>
            </a:r>
            <a:endParaRPr lang="en-US" sz="1900" dirty="0">
              <a:latin typeface="+mn-lt"/>
            </a:endParaRPr>
          </a:p>
          <a:p>
            <a:pPr marL="269875" indent="-269875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accent2"/>
                </a:solidFill>
                <a:latin typeface="+mn-lt"/>
              </a:rPr>
              <a:t>Casual</a:t>
            </a:r>
            <a:r>
              <a:rPr lang="en-US" sz="1900" dirty="0">
                <a:latin typeface="+mn-lt"/>
              </a:rPr>
              <a:t> riders have a slightly </a:t>
            </a:r>
            <a:r>
              <a:rPr lang="en-US" sz="1900" b="1" dirty="0">
                <a:latin typeface="+mn-lt"/>
              </a:rPr>
              <a:t>higher correlation in winter </a:t>
            </a:r>
            <a:r>
              <a:rPr lang="en-US" sz="1900" dirty="0">
                <a:latin typeface="+mn-lt"/>
              </a:rPr>
              <a:t>months </a:t>
            </a:r>
            <a:r>
              <a:rPr lang="en-US" sz="1900" b="1" dirty="0">
                <a:latin typeface="+mn-lt"/>
              </a:rPr>
              <a:t>and</a:t>
            </a:r>
            <a:r>
              <a:rPr lang="en-US" sz="1900" dirty="0">
                <a:latin typeface="+mn-lt"/>
              </a:rPr>
              <a:t> a </a:t>
            </a:r>
            <a:r>
              <a:rPr lang="en-US" sz="1900" b="1" dirty="0">
                <a:latin typeface="+mn-lt"/>
              </a:rPr>
              <a:t>faster</a:t>
            </a:r>
            <a:r>
              <a:rPr lang="en-US" sz="1900" dirty="0">
                <a:latin typeface="+mn-lt"/>
              </a:rPr>
              <a:t> speed</a:t>
            </a:r>
          </a:p>
          <a:p>
            <a:pPr marL="269875" indent="-269875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latin typeface="+mn-lt"/>
              </a:rPr>
              <a:t>In contrary </a:t>
            </a:r>
            <a:r>
              <a:rPr lang="en-US" sz="1900" b="1" dirty="0">
                <a:solidFill>
                  <a:srgbClr val="FF0000"/>
                </a:solidFill>
                <a:latin typeface="+mn-lt"/>
              </a:rPr>
              <a:t>Members</a:t>
            </a:r>
            <a:r>
              <a:rPr lang="en-US" sz="1900" dirty="0">
                <a:latin typeface="+mn-lt"/>
              </a:rPr>
              <a:t>  have a </a:t>
            </a:r>
            <a:r>
              <a:rPr lang="en-US" sz="1900" b="1" dirty="0">
                <a:latin typeface="+mn-lt"/>
              </a:rPr>
              <a:t>slower</a:t>
            </a:r>
            <a:r>
              <a:rPr lang="en-US" sz="1900" dirty="0">
                <a:latin typeface="+mn-lt"/>
              </a:rPr>
              <a:t> </a:t>
            </a:r>
            <a:r>
              <a:rPr lang="en-US" sz="1900" b="1" dirty="0">
                <a:latin typeface="+mn-lt"/>
              </a:rPr>
              <a:t>speed</a:t>
            </a:r>
            <a:r>
              <a:rPr lang="en-US" sz="1900" dirty="0">
                <a:latin typeface="+mn-lt"/>
              </a:rPr>
              <a:t> during </a:t>
            </a:r>
            <a:r>
              <a:rPr lang="en-US" sz="1900" b="1" dirty="0">
                <a:latin typeface="+mn-lt"/>
              </a:rPr>
              <a:t>winter</a:t>
            </a:r>
            <a:r>
              <a:rPr lang="en-US" sz="1900" dirty="0">
                <a:latin typeface="+mn-lt"/>
              </a:rPr>
              <a:t> while </a:t>
            </a:r>
            <a:r>
              <a:rPr lang="en-US" sz="1900" b="1" dirty="0">
                <a:latin typeface="+mn-lt"/>
              </a:rPr>
              <a:t>correlation</a:t>
            </a:r>
            <a:r>
              <a:rPr lang="en-US" sz="1900" dirty="0">
                <a:latin typeface="+mn-lt"/>
              </a:rPr>
              <a:t> </a:t>
            </a:r>
            <a:r>
              <a:rPr lang="en-US" sz="1900" b="1" dirty="0">
                <a:latin typeface="+mn-lt"/>
              </a:rPr>
              <a:t>stays</a:t>
            </a:r>
            <a:r>
              <a:rPr lang="en-US" sz="1900" dirty="0">
                <a:latin typeface="+mn-lt"/>
              </a:rPr>
              <a:t> mostly </a:t>
            </a:r>
            <a:r>
              <a:rPr lang="en-US" sz="1900" b="1" dirty="0">
                <a:latin typeface="+mn-lt"/>
              </a:rPr>
              <a:t>same</a:t>
            </a:r>
            <a:endParaRPr lang="en-US" sz="1900" dirty="0">
              <a:latin typeface="+mn-lt"/>
            </a:endParaRPr>
          </a:p>
          <a:p>
            <a:pPr marL="269875" indent="-269875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900" dirty="0">
              <a:latin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900" b="1" dirty="0">
                <a:latin typeface="+mn-lt"/>
                <a:sym typeface="Wingdings" panose="05000000000000000000" pitchFamily="2" charset="2"/>
              </a:rPr>
              <a:t>Hypothesis</a:t>
            </a:r>
            <a:r>
              <a:rPr lang="en-US" sz="1900" dirty="0">
                <a:latin typeface="+mn-lt"/>
                <a:sym typeface="Wingdings" panose="05000000000000000000" pitchFamily="2" charset="2"/>
              </a:rPr>
              <a:t>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latin typeface="+mn-lt"/>
                <a:sym typeface="Wingdings" panose="05000000000000000000" pitchFamily="2" charset="2"/>
              </a:rPr>
              <a:t>Members struggle to keep up their pace in winter due to potentially harsher conditions (snow, wind, rain)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latin typeface="+mn-lt"/>
                <a:sym typeface="Wingdings" panose="05000000000000000000" pitchFamily="2" charset="2"/>
              </a:rPr>
              <a:t>Casual riders are picking up their pace to reach their goal faster</a:t>
            </a:r>
            <a:endParaRPr lang="en-US" sz="1900" dirty="0"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0606EF8-6E8C-4BEF-A602-E2300E35E931}" type="datetime1">
              <a:rPr lang="en-US" smtClean="0"/>
              <a:pPr defTabSz="914400">
                <a:spcAft>
                  <a:spcPts val="600"/>
                </a:spcAft>
              </a:pPr>
              <a:t>8/26/2022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3CCA236-C7C8-44F9-AF43-B0F388E37C94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4ADAFE1-8C85-6DD7-EC1E-69B3B441A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" b="48912"/>
          <a:stretch/>
        </p:blipFill>
        <p:spPr>
          <a:xfrm>
            <a:off x="519232" y="1193615"/>
            <a:ext cx="2662880" cy="507826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78155B3-1F05-B752-ECCE-6C149A0DB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t="51075" r="41" b="-56"/>
          <a:stretch/>
        </p:blipFill>
        <p:spPr>
          <a:xfrm>
            <a:off x="3685493" y="1126542"/>
            <a:ext cx="2662880" cy="52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66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A839E3-943F-C499-D41B-5CF8F603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6000" dirty="0" err="1"/>
              <a:t>Is</a:t>
            </a:r>
            <a:r>
              <a:rPr lang="de-DE" sz="6000" dirty="0"/>
              <a:t> </a:t>
            </a:r>
            <a:r>
              <a:rPr lang="de-DE" sz="6000" dirty="0" err="1"/>
              <a:t>there</a:t>
            </a:r>
            <a:r>
              <a:rPr lang="de-DE" sz="6000" dirty="0"/>
              <a:t> a </a:t>
            </a:r>
            <a:r>
              <a:rPr lang="de-DE" sz="6000" dirty="0" err="1"/>
              <a:t>certain</a:t>
            </a:r>
            <a:r>
              <a:rPr lang="de-DE" sz="6000" dirty="0"/>
              <a:t> </a:t>
            </a:r>
            <a:r>
              <a:rPr lang="de-DE" sz="6000" dirty="0" err="1"/>
              <a:t>area</a:t>
            </a:r>
            <a:r>
              <a:rPr lang="de-DE" sz="6000" dirty="0"/>
              <a:t> </a:t>
            </a:r>
            <a:r>
              <a:rPr lang="de-DE" sz="6000" dirty="0" err="1"/>
              <a:t>or</a:t>
            </a:r>
            <a:r>
              <a:rPr lang="de-DE" sz="6000" dirty="0"/>
              <a:t> </a:t>
            </a:r>
            <a:r>
              <a:rPr lang="de-DE" sz="6000" dirty="0" err="1"/>
              <a:t>routes</a:t>
            </a:r>
            <a:r>
              <a:rPr lang="de-DE" sz="6000" dirty="0"/>
              <a:t> </a:t>
            </a:r>
            <a:r>
              <a:rPr lang="de-DE" sz="6000" dirty="0" err="1"/>
              <a:t>preferred</a:t>
            </a:r>
            <a:r>
              <a:rPr lang="de-DE" sz="6000" dirty="0"/>
              <a:t> </a:t>
            </a:r>
            <a:r>
              <a:rPr lang="de-DE" sz="6000" dirty="0" err="1"/>
              <a:t>by</a:t>
            </a:r>
            <a:r>
              <a:rPr lang="de-DE" sz="6000" dirty="0"/>
              <a:t> </a:t>
            </a:r>
            <a:r>
              <a:rPr lang="de-DE" sz="6000" dirty="0" err="1"/>
              <a:t>the</a:t>
            </a:r>
            <a:r>
              <a:rPr lang="de-DE" sz="6000" dirty="0"/>
              <a:t> </a:t>
            </a:r>
            <a:r>
              <a:rPr lang="de-DE" sz="6000" dirty="0" err="1"/>
              <a:t>two</a:t>
            </a:r>
            <a:r>
              <a:rPr lang="de-DE" sz="6000" dirty="0"/>
              <a:t> </a:t>
            </a:r>
            <a:r>
              <a:rPr lang="de-DE" sz="6000" dirty="0" err="1"/>
              <a:t>groups</a:t>
            </a:r>
            <a:r>
              <a:rPr lang="de-DE" sz="6000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A61D1-7B28-6443-4692-B07EA827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4595" y="6459785"/>
            <a:ext cx="2472271" cy="365125"/>
          </a:xfrm>
        </p:spPr>
        <p:txBody>
          <a:bodyPr/>
          <a:lstStyle/>
          <a:p>
            <a:fld id="{419D66ED-E56E-4F24-B2FD-328F92BDAF61}" type="datetime1">
              <a:rPr lang="de-DE" smtClean="0"/>
              <a:t>26.08.2022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880F-677A-65FD-C6DB-E494BD98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05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03F5-3777-0317-FE02-DFA5895A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97049"/>
            <a:ext cx="10058400" cy="105285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de-DE" b="1" dirty="0"/>
              <a:t>Bike Share </a:t>
            </a:r>
            <a:br>
              <a:rPr lang="de-DE" dirty="0"/>
            </a:br>
            <a:r>
              <a:rPr lang="de-DE" sz="4400" dirty="0"/>
              <a:t>Drivers </a:t>
            </a:r>
            <a:r>
              <a:rPr lang="de-DE" sz="4400" dirty="0" err="1"/>
              <a:t>of</a:t>
            </a:r>
            <a:r>
              <a:rPr lang="de-DE" sz="4400" dirty="0"/>
              <a:t> </a:t>
            </a:r>
            <a:r>
              <a:rPr lang="de-DE" sz="4400" dirty="0" err="1"/>
              <a:t>Success</a:t>
            </a:r>
            <a:r>
              <a:rPr lang="de-DE" sz="4400" dirty="0"/>
              <a:t> &amp; Customer </a:t>
            </a:r>
            <a:r>
              <a:rPr lang="de-DE" sz="4400" dirty="0" err="1"/>
              <a:t>Behaviour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12774-57E4-D8B0-A649-595268AA4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92224"/>
            <a:ext cx="10058400" cy="4098816"/>
          </a:xfrm>
        </p:spPr>
        <p:txBody>
          <a:bodyPr/>
          <a:lstStyle/>
          <a:p>
            <a:pPr marL="269875" indent="-269875">
              <a:buFont typeface="Wingdings" panose="05000000000000000000" pitchFamily="2" charset="2"/>
              <a:buChar char="§"/>
            </a:pPr>
            <a:endParaRPr lang="de-DE" dirty="0"/>
          </a:p>
          <a:p>
            <a:pPr marL="269875" indent="-2698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dirty="0"/>
              <a:t>Goal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Analysis: </a:t>
            </a: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?</a:t>
            </a:r>
          </a:p>
          <a:p>
            <a:pPr marL="269875" indent="-2698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dirty="0"/>
              <a:t>Data </a:t>
            </a:r>
            <a:r>
              <a:rPr lang="de-DE" dirty="0" err="1"/>
              <a:t>story</a:t>
            </a:r>
            <a:r>
              <a:rPr lang="de-DE" dirty="0"/>
              <a:t>: The </a:t>
            </a:r>
            <a:r>
              <a:rPr lang="de-DE" dirty="0" err="1"/>
              <a:t>differeince</a:t>
            </a:r>
            <a:r>
              <a:rPr lang="de-DE" dirty="0"/>
              <a:t> in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pPr marL="269875" indent="-2698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dirty="0" err="1"/>
              <a:t>Conclusion</a:t>
            </a:r>
            <a:endParaRPr lang="de-DE" dirty="0"/>
          </a:p>
          <a:p>
            <a:pPr marL="269875" indent="-269875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dirty="0"/>
              <a:t>Appendix</a:t>
            </a:r>
          </a:p>
          <a:p>
            <a:pPr marL="269875" indent="-269875">
              <a:buFont typeface="Wingdings" panose="05000000000000000000" pitchFamily="2" charset="2"/>
              <a:buChar char="§"/>
            </a:pPr>
            <a:endParaRPr lang="de-DE" dirty="0"/>
          </a:p>
          <a:p>
            <a:pPr marL="269875" indent="-269875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506E-98D0-5A70-726D-EC2D12F5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0B334-8D6F-4DE6-BAA7-CEC9677962AE}" type="datetime1">
              <a:rPr lang="de-DE" smtClean="0"/>
              <a:t>26.08.2022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D936C-5CD5-2ADE-30D9-1F7D5D27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0722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439267"/>
          </a:xfrm>
        </p:spPr>
        <p:txBody>
          <a:bodyPr/>
          <a:lstStyle/>
          <a:p>
            <a:r>
              <a:rPr lang="de-DE" dirty="0" err="1"/>
              <a:t>Stations</a:t>
            </a:r>
            <a:r>
              <a:rPr lang="de-DE" dirty="0"/>
              <a:t> and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4A5884EB-3F57-697E-30AE-F4040A519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5141" b="23902"/>
          <a:stretch/>
        </p:blipFill>
        <p:spPr>
          <a:xfrm>
            <a:off x="4570853" y="148132"/>
            <a:ext cx="7532078" cy="656173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F39E615-8741-7A05-02B3-C6192D031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370125"/>
            <a:ext cx="3397910" cy="3935079"/>
          </a:xfrm>
        </p:spPr>
        <p:txBody>
          <a:bodyPr/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de-DE" b="1" dirty="0"/>
              <a:t>Take-Away:</a:t>
            </a:r>
            <a:endParaRPr lang="de-DE" dirty="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de-DE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Casual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dirty="0" err="1"/>
              <a:t>riders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b="1" dirty="0" err="1"/>
              <a:t>preference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/>
              <a:t>park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and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near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Lake Michigan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de-DE" b="1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FF0000"/>
                </a:solidFill>
              </a:rPr>
              <a:t>Members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more</a:t>
            </a:r>
            <a:r>
              <a:rPr lang="de-DE" b="1" dirty="0"/>
              <a:t> </a:t>
            </a:r>
            <a:r>
              <a:rPr lang="de-DE" b="1" dirty="0" err="1"/>
              <a:t>evenly</a:t>
            </a:r>
            <a:r>
              <a:rPr lang="de-DE" b="1" dirty="0"/>
              <a:t> </a:t>
            </a:r>
            <a:r>
              <a:rPr lang="de-DE" b="1" dirty="0" err="1"/>
              <a:t>distributed</a:t>
            </a:r>
            <a:r>
              <a:rPr lang="de-DE" b="1" dirty="0"/>
              <a:t> </a:t>
            </a:r>
            <a:r>
              <a:rPr lang="de-DE" dirty="0"/>
              <a:t>but </a:t>
            </a:r>
            <a:r>
              <a:rPr lang="de-DE" b="1" dirty="0" err="1"/>
              <a:t>concentrate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city</a:t>
            </a:r>
            <a:r>
              <a:rPr lang="de-DE" b="1" dirty="0"/>
              <a:t> </a:t>
            </a:r>
            <a:r>
              <a:rPr lang="de-DE" b="1" dirty="0" err="1"/>
              <a:t>center</a:t>
            </a:r>
            <a:r>
              <a:rPr lang="de-DE" dirty="0"/>
              <a:t> and </a:t>
            </a:r>
            <a:r>
              <a:rPr lang="de-DE" b="1" dirty="0" err="1"/>
              <a:t>around</a:t>
            </a:r>
            <a:r>
              <a:rPr lang="de-DE" b="1" dirty="0"/>
              <a:t> </a:t>
            </a:r>
            <a:r>
              <a:rPr lang="de-DE" b="1" dirty="0" err="1"/>
              <a:t>working</a:t>
            </a:r>
            <a:r>
              <a:rPr lang="de-DE" b="1" dirty="0"/>
              <a:t> </a:t>
            </a:r>
            <a:r>
              <a:rPr lang="de-DE" b="1" dirty="0" err="1"/>
              <a:t>areas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EF8-6E8C-4BEF-A602-E2300E35E931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7266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4191D3B-FE79-A026-89E1-D15A3C5DB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9" t="4126" r="6333" b="19269"/>
          <a:stretch/>
        </p:blipFill>
        <p:spPr>
          <a:xfrm>
            <a:off x="5481525" y="9832"/>
            <a:ext cx="5710733" cy="6843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439267"/>
          </a:xfrm>
        </p:spPr>
        <p:txBody>
          <a:bodyPr/>
          <a:lstStyle/>
          <a:p>
            <a:r>
              <a:rPr lang="de-DE" dirty="0" err="1"/>
              <a:t>Stations</a:t>
            </a:r>
            <a:r>
              <a:rPr lang="de-DE" dirty="0"/>
              <a:t> and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F39E615-8741-7A05-02B3-C6192D031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370125"/>
            <a:ext cx="3397910" cy="3935079"/>
          </a:xfrm>
        </p:spPr>
        <p:txBody>
          <a:bodyPr/>
          <a:lstStyle/>
          <a:p>
            <a:pPr>
              <a:spcAft>
                <a:spcPts val="1200"/>
              </a:spcAft>
              <a:buClr>
                <a:schemeClr val="tx1"/>
              </a:buClr>
            </a:pPr>
            <a:r>
              <a:rPr lang="de-DE" b="1" dirty="0"/>
              <a:t>Take-Away:</a:t>
            </a:r>
            <a:endParaRPr lang="de-DE" dirty="0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de-DE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Casual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dirty="0" err="1"/>
              <a:t>riders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 in </a:t>
            </a:r>
            <a:r>
              <a:rPr lang="de-DE" b="1" dirty="0" err="1"/>
              <a:t>parks</a:t>
            </a:r>
            <a:r>
              <a:rPr lang="de-DE" dirty="0"/>
              <a:t> and </a:t>
            </a:r>
            <a:r>
              <a:rPr lang="de-DE" b="1" dirty="0" err="1"/>
              <a:t>near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lake</a:t>
            </a:r>
            <a:endParaRPr lang="de-DE" b="1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de-DE" b="1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de-DE" b="1" dirty="0">
                <a:solidFill>
                  <a:srgbClr val="FF0000"/>
                </a:solidFill>
              </a:rPr>
              <a:t>Members</a:t>
            </a:r>
            <a:r>
              <a:rPr lang="de-DE" b="1" dirty="0">
                <a:solidFill>
                  <a:schemeClr val="accent2"/>
                </a:solidFill>
              </a:rPr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bike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transportation</a:t>
            </a:r>
            <a:r>
              <a:rPr lang="de-DE" dirty="0"/>
              <a:t> </a:t>
            </a:r>
            <a:r>
              <a:rPr lang="de-DE" b="1" dirty="0" err="1"/>
              <a:t>throughout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city</a:t>
            </a:r>
            <a:r>
              <a:rPr lang="de-DE" dirty="0"/>
              <a:t> and (</a:t>
            </a:r>
            <a:r>
              <a:rPr lang="de-DE" b="1" dirty="0" err="1"/>
              <a:t>long</a:t>
            </a:r>
            <a:r>
              <a:rPr lang="de-DE" b="1" dirty="0"/>
              <a:t> </a:t>
            </a:r>
            <a:r>
              <a:rPr lang="de-DE" b="1" dirty="0" err="1"/>
              <a:t>distances</a:t>
            </a:r>
            <a:r>
              <a:rPr lang="de-DE" dirty="0"/>
              <a:t>) and in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b="1" dirty="0"/>
              <a:t>hubs</a:t>
            </a:r>
            <a:r>
              <a:rPr lang="de-DE" dirty="0"/>
              <a:t> like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university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b="1" dirty="0" err="1"/>
              <a:t>short</a:t>
            </a:r>
            <a:r>
              <a:rPr lang="de-DE" b="1" dirty="0"/>
              <a:t> </a:t>
            </a:r>
            <a:r>
              <a:rPr lang="de-DE" b="1" dirty="0" err="1"/>
              <a:t>distances</a:t>
            </a:r>
            <a:r>
              <a:rPr lang="de-DE" dirty="0"/>
              <a:t>)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b="1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EF8-6E8C-4BEF-A602-E2300E35E931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546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333BBB-0926-E809-339C-4BF2D5D65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651C1E-22D8-082F-72CD-0C82EB9B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655F-B11F-4DF1-9D3D-0C4B5CBADC2E}" type="datetime1">
              <a:rPr lang="de-DE" smtClean="0"/>
              <a:t>26.08.2022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39293-066C-4C5D-BE4D-F6FE40A3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6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977" y="305763"/>
            <a:ext cx="6699766" cy="7768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Differences in Behavior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839B45-77E0-1A6C-4740-7CF01F8E6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60" r="33333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8D2312B-DBAE-F5D5-464A-12501BC05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395" y="1364981"/>
            <a:ext cx="6368142" cy="3670180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US" sz="1900" dirty="0">
              <a:latin typeface="+mn-lt"/>
            </a:endParaRPr>
          </a:p>
          <a:p>
            <a:pPr marL="285750" indent="-285750">
              <a:buFont typeface="Calibri" panose="020F0502020204030204" pitchFamily="34" charset="0"/>
              <a:buChar char="§"/>
            </a:pPr>
            <a:endParaRPr lang="en-US" sz="1900" b="1" dirty="0"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0606EF8-6E8C-4BEF-A602-E2300E35E931}" type="datetime1">
              <a:rPr lang="en-US" smtClean="0"/>
              <a:pPr defTabSz="914400">
                <a:spcAft>
                  <a:spcPts val="600"/>
                </a:spcAft>
              </a:pPr>
              <a:t>8/26/2022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3CCA236-C7C8-44F9-AF43-B0F388E37C94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6B8731C-1E43-F4DA-7AED-C0EFB9750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352061"/>
              </p:ext>
            </p:extLst>
          </p:nvPr>
        </p:nvGraphicFramePr>
        <p:xfrm>
          <a:off x="4849977" y="1409573"/>
          <a:ext cx="7220102" cy="4296531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610051">
                  <a:extLst>
                    <a:ext uri="{9D8B030D-6E8A-4147-A177-3AD203B41FA5}">
                      <a16:colId xmlns:a16="http://schemas.microsoft.com/office/drawing/2014/main" val="4078844357"/>
                    </a:ext>
                  </a:extLst>
                </a:gridCol>
                <a:gridCol w="3610051">
                  <a:extLst>
                    <a:ext uri="{9D8B030D-6E8A-4147-A177-3AD203B41FA5}">
                      <a16:colId xmlns:a16="http://schemas.microsoft.com/office/drawing/2014/main" val="232571565"/>
                    </a:ext>
                  </a:extLst>
                </a:gridCol>
              </a:tblGrid>
              <a:tr h="609217"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baseline="0" dirty="0" err="1"/>
                        <a:t>Length</a:t>
                      </a:r>
                      <a:r>
                        <a:rPr lang="de-DE" sz="2400" b="1" baseline="0" dirty="0"/>
                        <a:t> [t] and </a:t>
                      </a:r>
                      <a:r>
                        <a:rPr lang="de-DE" sz="2400" b="1" baseline="0" dirty="0" err="1"/>
                        <a:t>Distance</a:t>
                      </a:r>
                      <a:r>
                        <a:rPr lang="de-DE" sz="2400" b="1" baseline="0" dirty="0"/>
                        <a:t> [m]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010454"/>
                  </a:ext>
                </a:extLst>
              </a:tr>
              <a:tr h="609217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Members</a:t>
                      </a:r>
                      <a:r>
                        <a:rPr lang="de-DE" dirty="0"/>
                        <a:t> </a:t>
                      </a:r>
                      <a:r>
                        <a:rPr lang="de-DE" b="0" dirty="0" err="1"/>
                        <a:t>ride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slightly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shorter</a:t>
                      </a:r>
                      <a:r>
                        <a:rPr lang="de-DE" b="1" dirty="0"/>
                        <a:t> </a:t>
                      </a:r>
                      <a:r>
                        <a:rPr lang="de-DE" dirty="0"/>
                        <a:t>but </a:t>
                      </a:r>
                      <a:r>
                        <a:rPr lang="de-DE" b="1" dirty="0" err="1"/>
                        <a:t>faster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rides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chemeClr val="accent2"/>
                          </a:solidFill>
                        </a:rPr>
                        <a:t>Casual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riders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ride</a:t>
                      </a:r>
                      <a:r>
                        <a:rPr lang="de-DE" dirty="0"/>
                        <a:t> </a:t>
                      </a:r>
                      <a:r>
                        <a:rPr lang="de-DE" b="1" dirty="0" err="1"/>
                        <a:t>longer</a:t>
                      </a:r>
                      <a:r>
                        <a:rPr lang="de-DE" dirty="0"/>
                        <a:t>, but </a:t>
                      </a:r>
                      <a:r>
                        <a:rPr lang="de-DE" b="1" dirty="0" err="1"/>
                        <a:t>slower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</a:t>
                      </a:r>
                      <a:r>
                        <a:rPr lang="de-DE" i="1" dirty="0" err="1"/>
                        <a:t>potentially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more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breaks</a:t>
                      </a:r>
                      <a:endParaRPr lang="de-DE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889553"/>
                  </a:ext>
                </a:extLst>
              </a:tr>
              <a:tr h="609217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24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Time and Season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44520"/>
                  </a:ext>
                </a:extLst>
              </a:tr>
              <a:tr h="609217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Members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roughly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b="1" dirty="0"/>
                        <a:t>same</a:t>
                      </a:r>
                      <a:r>
                        <a:rPr lang="de-DE" dirty="0"/>
                        <a:t> </a:t>
                      </a:r>
                      <a:r>
                        <a:rPr lang="de-DE" b="1" dirty="0" err="1"/>
                        <a:t>during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b="1" dirty="0" err="1"/>
                        <a:t>week</a:t>
                      </a:r>
                      <a:r>
                        <a:rPr lang="de-DE" dirty="0"/>
                        <a:t> and </a:t>
                      </a:r>
                      <a:r>
                        <a:rPr lang="de-DE" b="1" dirty="0" err="1"/>
                        <a:t>during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b="1" dirty="0" err="1"/>
                        <a:t>year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chemeClr val="accent2"/>
                          </a:solidFill>
                        </a:rPr>
                        <a:t>Casual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riders</a:t>
                      </a:r>
                      <a:r>
                        <a:rPr lang="de-DE" dirty="0"/>
                        <a:t> </a:t>
                      </a:r>
                      <a:r>
                        <a:rPr lang="de-DE" b="1" dirty="0" err="1"/>
                        <a:t>focus</a:t>
                      </a:r>
                      <a:r>
                        <a:rPr lang="de-DE" dirty="0"/>
                        <a:t> on </a:t>
                      </a:r>
                      <a:r>
                        <a:rPr lang="de-DE" b="1" dirty="0" err="1"/>
                        <a:t>weekends</a:t>
                      </a:r>
                      <a:r>
                        <a:rPr lang="de-DE" dirty="0"/>
                        <a:t> and </a:t>
                      </a:r>
                      <a:r>
                        <a:rPr lang="de-DE" b="1" dirty="0"/>
                        <a:t>non-winter </a:t>
                      </a:r>
                      <a:r>
                        <a:rPr lang="de-DE" b="1" dirty="0" err="1"/>
                        <a:t>months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297006"/>
                  </a:ext>
                </a:extLst>
              </a:tr>
              <a:tr h="609217">
                <a:tc gridSpan="2">
                  <a:txBody>
                    <a:bodyPr/>
                    <a:lstStyle/>
                    <a:p>
                      <a:pPr algn="ctr"/>
                      <a:r>
                        <a:rPr lang="de-DE" sz="2400" b="1" dirty="0" err="1"/>
                        <a:t>Geogrphy</a:t>
                      </a:r>
                      <a:endParaRPr lang="de-DE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698730"/>
                  </a:ext>
                </a:extLst>
              </a:tr>
              <a:tr h="609217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Members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ride</a:t>
                      </a:r>
                      <a:r>
                        <a:rPr lang="de-DE" dirty="0"/>
                        <a:t> </a:t>
                      </a:r>
                      <a:r>
                        <a:rPr lang="de-DE" b="1" dirty="0" err="1"/>
                        <a:t>throughout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b="1" dirty="0" err="1"/>
                        <a:t>city</a:t>
                      </a:r>
                      <a:r>
                        <a:rPr lang="de-DE" dirty="0"/>
                        <a:t> and </a:t>
                      </a:r>
                      <a:r>
                        <a:rPr lang="de-DE" b="1" dirty="0" err="1"/>
                        <a:t>around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small</a:t>
                      </a:r>
                      <a:r>
                        <a:rPr lang="de-DE" b="1" dirty="0"/>
                        <a:t> hubs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err="1">
                          <a:solidFill>
                            <a:schemeClr val="accent2"/>
                          </a:solidFill>
                        </a:rPr>
                        <a:t>Casual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riders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focus</a:t>
                      </a:r>
                      <a:r>
                        <a:rPr lang="de-DE" dirty="0"/>
                        <a:t> </a:t>
                      </a:r>
                      <a:r>
                        <a:rPr lang="de-DE" b="1" dirty="0" err="1">
                          <a:solidFill>
                            <a:schemeClr val="tx1"/>
                          </a:solidFill>
                        </a:rPr>
                        <a:t>parks</a:t>
                      </a:r>
                      <a:r>
                        <a:rPr lang="de-DE" dirty="0"/>
                        <a:t> and </a:t>
                      </a:r>
                      <a:r>
                        <a:rPr lang="de-DE" b="1" dirty="0" err="1">
                          <a:solidFill>
                            <a:schemeClr val="tx1"/>
                          </a:solidFill>
                        </a:rPr>
                        <a:t>near</a:t>
                      </a:r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b="1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 Lake </a:t>
                      </a:r>
                      <a:r>
                        <a:rPr lang="de-DE" b="1" dirty="0" err="1">
                          <a:solidFill>
                            <a:schemeClr val="tx1"/>
                          </a:solidFill>
                        </a:rPr>
                        <a:t>Michigin</a:t>
                      </a:r>
                      <a:endParaRPr lang="de-DE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98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18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977" y="305763"/>
            <a:ext cx="6699766" cy="776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839B45-77E0-1A6C-4740-7CF01F8E6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60" r="33333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8D2312B-DBAE-F5D5-464A-12501BC05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395" y="1364981"/>
            <a:ext cx="6368142" cy="3670180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900" b="1" dirty="0">
                <a:solidFill>
                  <a:schemeClr val="accent2"/>
                </a:solidFill>
                <a:latin typeface="+mn-lt"/>
              </a:rPr>
              <a:t>Casual riders use Cyclist for leisure and recreation.</a:t>
            </a:r>
            <a:r>
              <a:rPr lang="en-US" sz="1900" b="1" dirty="0">
                <a:latin typeface="+mn-lt"/>
              </a:rPr>
              <a:t> </a:t>
            </a:r>
            <a:r>
              <a:rPr lang="en-US" sz="1900" dirty="0">
                <a:latin typeface="+mn-lt"/>
              </a:rPr>
              <a:t>They are focused on having a good time which is facilitated by free-time (weekends) and good conditions (spring, summer)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900" dirty="0">
              <a:latin typeface="+mn-l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900" b="1" dirty="0">
                <a:solidFill>
                  <a:srgbClr val="FF0000"/>
                </a:solidFill>
                <a:latin typeface="+mn-lt"/>
              </a:rPr>
              <a:t>Members use Cyclist as a means of transportation. </a:t>
            </a:r>
            <a:r>
              <a:rPr lang="en-US" sz="1900" dirty="0">
                <a:latin typeface="+mn-lt"/>
              </a:rPr>
              <a:t>They want to get from Point A to Point B in as short of time as possible and use it in their everyday life: all days throughout the week and near their main locations like work or university.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0606EF8-6E8C-4BEF-A602-E2300E35E931}" type="datetime1">
              <a:rPr lang="en-US" smtClean="0"/>
              <a:pPr defTabSz="914400">
                <a:spcAft>
                  <a:spcPts val="600"/>
                </a:spcAft>
              </a:pPr>
              <a:t>8/26/2022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3CCA236-C7C8-44F9-AF43-B0F388E37C94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5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333BBB-0926-E809-339C-4BF2D5D65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651C1E-22D8-082F-72CD-0C82EB9B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655F-B11F-4DF1-9D3D-0C4B5CBADC2E}" type="datetime1">
              <a:rPr lang="de-DE" smtClean="0"/>
              <a:t>26.08.2022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39293-066C-4C5D-BE4D-F6FE40A3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2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0F2FF8-7027-BA31-3297-BE57D682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0600F-6159-DF4C-F23A-1B2F15374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800" dirty="0" err="1"/>
              <a:t>Identify</a:t>
            </a:r>
            <a:r>
              <a:rPr lang="de-DE" sz="2800" dirty="0"/>
              <a:t>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there</a:t>
            </a:r>
            <a:r>
              <a:rPr lang="de-DE" sz="2800" dirty="0"/>
              <a:t> </a:t>
            </a:r>
            <a:r>
              <a:rPr lang="de-DE" sz="2800" dirty="0" err="1"/>
              <a:t>is</a:t>
            </a:r>
            <a:r>
              <a:rPr lang="de-DE" sz="2800" dirty="0"/>
              <a:t> a </a:t>
            </a:r>
            <a:r>
              <a:rPr lang="de-DE" sz="2800" b="1" dirty="0" err="1"/>
              <a:t>difference</a:t>
            </a:r>
            <a:r>
              <a:rPr lang="de-DE" sz="2800" dirty="0"/>
              <a:t> in </a:t>
            </a:r>
            <a:r>
              <a:rPr lang="de-DE" sz="2800" dirty="0" err="1"/>
              <a:t>in</a:t>
            </a:r>
            <a:r>
              <a:rPr lang="de-DE" sz="2800" dirty="0"/>
              <a:t> </a:t>
            </a:r>
            <a:r>
              <a:rPr lang="de-DE" sz="2800" dirty="0" err="1"/>
              <a:t>user</a:t>
            </a:r>
            <a:r>
              <a:rPr lang="de-DE" sz="2800" dirty="0"/>
              <a:t> </a:t>
            </a:r>
            <a:r>
              <a:rPr lang="de-DE" sz="2800" b="1" dirty="0" err="1"/>
              <a:t>behaviour</a:t>
            </a:r>
            <a:r>
              <a:rPr lang="de-DE" sz="2800" b="1" dirty="0"/>
              <a:t> </a:t>
            </a:r>
            <a:r>
              <a:rPr lang="de-DE" sz="2800" dirty="0" err="1"/>
              <a:t>between</a:t>
            </a:r>
            <a:r>
              <a:rPr lang="de-DE" sz="2800" dirty="0"/>
              <a:t> </a:t>
            </a:r>
            <a:r>
              <a:rPr lang="de-DE" sz="2800" dirty="0" err="1"/>
              <a:t>Cyclistic</a:t>
            </a:r>
            <a:r>
              <a:rPr lang="de-DE" sz="2800" dirty="0"/>
              <a:t> </a:t>
            </a:r>
            <a:r>
              <a:rPr lang="de-DE" sz="2800" b="1" dirty="0" err="1">
                <a:solidFill>
                  <a:srgbClr val="EA760C"/>
                </a:solidFill>
              </a:rPr>
              <a:t>members</a:t>
            </a:r>
            <a:r>
              <a:rPr lang="de-DE" sz="2800" dirty="0"/>
              <a:t> and </a:t>
            </a:r>
            <a:r>
              <a:rPr lang="de-DE" sz="2800" b="1" dirty="0" err="1">
                <a:solidFill>
                  <a:schemeClr val="accent2"/>
                </a:solidFill>
              </a:rPr>
              <a:t>casual</a:t>
            </a:r>
            <a:r>
              <a:rPr lang="de-DE" sz="2800" dirty="0"/>
              <a:t> </a:t>
            </a:r>
            <a:r>
              <a:rPr lang="de-DE" sz="2800" dirty="0" err="1"/>
              <a:t>customers</a:t>
            </a:r>
            <a:r>
              <a:rPr lang="de-DE" sz="2800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B638C-3B09-D890-3689-ADD728B7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66ED-E56E-4F24-B2FD-328F92BDAF61}" type="datetime1">
              <a:rPr lang="de-DE" smtClean="0"/>
              <a:t>26.08.2022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FE502-75F5-908F-2A14-C0E382C3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20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333BBB-0926-E809-339C-4BF2D5D65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7200" dirty="0" err="1"/>
              <a:t>Difference</a:t>
            </a:r>
            <a:r>
              <a:rPr lang="de-DE" sz="7200" dirty="0"/>
              <a:t> in </a:t>
            </a:r>
            <a:r>
              <a:rPr lang="de-DE" sz="7200" dirty="0" err="1"/>
              <a:t>customer</a:t>
            </a:r>
            <a:r>
              <a:rPr lang="de-DE" sz="7200" dirty="0"/>
              <a:t> </a:t>
            </a:r>
            <a:r>
              <a:rPr lang="de-DE" sz="7200" dirty="0" err="1"/>
              <a:t>behaviour</a:t>
            </a:r>
            <a:endParaRPr lang="de-DE" sz="7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651C1E-22D8-082F-72CD-0C82EB9B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7655F-B11F-4DF1-9D3D-0C4B5CBADC2E}" type="datetime1">
              <a:rPr lang="de-DE" smtClean="0"/>
              <a:t>26.08.2022</a:t>
            </a:fld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39293-066C-4C5D-BE4D-F6FE40A3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8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A839E3-943F-C499-D41B-5CF8F603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Do </a:t>
            </a:r>
            <a:r>
              <a:rPr lang="de-DE" dirty="0" err="1">
                <a:solidFill>
                  <a:srgbClr val="FF0000"/>
                </a:solidFill>
              </a:rPr>
              <a:t>members</a:t>
            </a:r>
            <a:r>
              <a:rPr lang="de-DE" dirty="0"/>
              <a:t> and </a:t>
            </a:r>
            <a:r>
              <a:rPr lang="de-DE" dirty="0" err="1">
                <a:solidFill>
                  <a:schemeClr val="accent2"/>
                </a:solidFill>
              </a:rPr>
              <a:t>casual</a:t>
            </a:r>
            <a:r>
              <a:rPr lang="de-DE" dirty="0"/>
              <a:t> </a:t>
            </a:r>
            <a:r>
              <a:rPr lang="de-DE" dirty="0" err="1"/>
              <a:t>riders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b="1" i="1" dirty="0"/>
              <a:t>different bike </a:t>
            </a:r>
            <a:r>
              <a:rPr lang="de-DE" b="1" i="1" dirty="0" err="1"/>
              <a:t>types</a:t>
            </a:r>
            <a:r>
              <a:rPr lang="de-DE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A61D1-7B28-6443-4692-B07EA827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66ED-E56E-4F24-B2FD-328F92BDAF61}" type="datetime1">
              <a:rPr lang="de-DE" smtClean="0"/>
              <a:t>26.08.2022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880F-677A-65FD-C6DB-E494BD98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66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Ride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EF8-6E8C-4BEF-A602-E2300E35E931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7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5B381-4168-67DD-59F9-5B24B9ECD0A3}"/>
              </a:ext>
            </a:extLst>
          </p:cNvPr>
          <p:cNvSpPr txBox="1"/>
          <p:nvPr/>
        </p:nvSpPr>
        <p:spPr>
          <a:xfrm>
            <a:off x="329183" y="1503639"/>
            <a:ext cx="3087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Members</a:t>
            </a:r>
            <a:r>
              <a:rPr lang="de-DE" dirty="0"/>
              <a:t> </a:t>
            </a:r>
            <a:r>
              <a:rPr lang="de-DE" dirty="0" err="1"/>
              <a:t>comprise</a:t>
            </a:r>
            <a:r>
              <a:rPr lang="de-DE" dirty="0"/>
              <a:t> </a:t>
            </a:r>
            <a:r>
              <a:rPr lang="de-DE" b="1" dirty="0"/>
              <a:t>59%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rides</a:t>
            </a:r>
            <a:r>
              <a:rPr lang="de-DE" dirty="0"/>
              <a:t> and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Classic Bike 72%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235A7-6210-3A95-0A91-4928BC4EBF34}"/>
              </a:ext>
            </a:extLst>
          </p:cNvPr>
          <p:cNvSpPr txBox="1"/>
          <p:nvPr/>
        </p:nvSpPr>
        <p:spPr>
          <a:xfrm>
            <a:off x="329183" y="4952829"/>
            <a:ext cx="3087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accent2"/>
                </a:solidFill>
              </a:rPr>
              <a:t>Casual</a:t>
            </a:r>
            <a:r>
              <a:rPr lang="de-DE" dirty="0"/>
              <a:t> </a:t>
            </a:r>
            <a:r>
              <a:rPr lang="de-DE" dirty="0" err="1"/>
              <a:t>riders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b="1" dirty="0"/>
              <a:t>41%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rides</a:t>
            </a:r>
            <a:r>
              <a:rPr lang="de-DE" b="1" dirty="0"/>
              <a:t> </a:t>
            </a:r>
            <a:r>
              <a:rPr lang="de-DE" dirty="0"/>
              <a:t>and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Classic Bike 59%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511BF-ABB1-5AB8-5B3D-B9797BEAAC09}"/>
              </a:ext>
            </a:extLst>
          </p:cNvPr>
          <p:cNvSpPr txBox="1"/>
          <p:nvPr/>
        </p:nvSpPr>
        <p:spPr>
          <a:xfrm>
            <a:off x="8465766" y="2474892"/>
            <a:ext cx="3513124" cy="1908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b="1" dirty="0"/>
              <a:t>Take-Away: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b="1" dirty="0" err="1"/>
              <a:t>Docked</a:t>
            </a:r>
            <a:r>
              <a:rPr lang="de-DE" b="1" dirty="0"/>
              <a:t> Bike </a:t>
            </a:r>
            <a:r>
              <a:rPr lang="de-DE" b="1" dirty="0" err="1"/>
              <a:t>only</a:t>
            </a:r>
            <a:r>
              <a:rPr lang="de-DE" b="1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b="1" dirty="0" err="1">
                <a:solidFill>
                  <a:schemeClr val="accent2"/>
                </a:solidFill>
              </a:rPr>
              <a:t>Casual</a:t>
            </a:r>
            <a:r>
              <a:rPr lang="de-DE" dirty="0"/>
              <a:t> </a:t>
            </a:r>
            <a:r>
              <a:rPr lang="de-DE" dirty="0" err="1"/>
              <a:t>riders</a:t>
            </a:r>
            <a:endParaRPr lang="de-DE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de-DE" b="1" dirty="0" err="1">
                <a:solidFill>
                  <a:schemeClr val="accent2"/>
                </a:solidFill>
              </a:rPr>
              <a:t>Casual</a:t>
            </a:r>
            <a:r>
              <a:rPr lang="de-DE" dirty="0"/>
              <a:t> </a:t>
            </a:r>
            <a:r>
              <a:rPr lang="de-DE" dirty="0" err="1"/>
              <a:t>riders</a:t>
            </a:r>
            <a:r>
              <a:rPr lang="de-DE" dirty="0"/>
              <a:t> </a:t>
            </a:r>
            <a:r>
              <a:rPr lang="de-DE" b="1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Classic Bike </a:t>
            </a:r>
            <a:r>
              <a:rPr lang="de-DE" b="1" dirty="0" err="1"/>
              <a:t>less</a:t>
            </a:r>
            <a:r>
              <a:rPr lang="de-DE" b="1" dirty="0"/>
              <a:t> </a:t>
            </a:r>
            <a:r>
              <a:rPr lang="de-DE" b="1" dirty="0" err="1"/>
              <a:t>often</a:t>
            </a:r>
            <a:r>
              <a:rPr lang="de-DE" b="1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b="1" dirty="0">
                <a:solidFill>
                  <a:srgbClr val="FF0000"/>
                </a:solidFill>
              </a:rPr>
              <a:t>Members</a:t>
            </a:r>
          </a:p>
        </p:txBody>
      </p:sp>
      <p:pic>
        <p:nvPicPr>
          <p:cNvPr id="15" name="Content Placeholder 14" descr="Chart, sunburst chart&#10;&#10;Description automatically generated">
            <a:extLst>
              <a:ext uri="{FF2B5EF4-FFF2-40B4-BE49-F238E27FC236}">
                <a16:creationId xmlns:a16="http://schemas.microsoft.com/office/drawing/2014/main" id="{FF848790-8A03-CEA3-39F0-D6953F5FE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9" b="18848"/>
          <a:stretch/>
        </p:blipFill>
        <p:spPr>
          <a:xfrm>
            <a:off x="2676890" y="1017488"/>
            <a:ext cx="6306694" cy="5262730"/>
          </a:xfrm>
        </p:spPr>
      </p:pic>
    </p:spTree>
    <p:extLst>
      <p:ext uri="{BB962C8B-B14F-4D97-AF65-F5344CB8AC3E}">
        <p14:creationId xmlns:p14="http://schemas.microsoft.com/office/powerpoint/2010/main" val="160396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A839E3-943F-C499-D41B-5CF8F603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b="1" i="1" dirty="0" err="1"/>
              <a:t>far</a:t>
            </a:r>
            <a:r>
              <a:rPr lang="de-DE" dirty="0"/>
              <a:t> do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?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A61D1-7B28-6443-4692-B07EA827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66ED-E56E-4F24-B2FD-328F92BDAF61}" type="datetime1">
              <a:rPr lang="de-DE" smtClean="0"/>
              <a:t>26.08.2022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880F-677A-65FD-C6DB-E494BD98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63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4B99-0189-645A-366B-23840336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225368"/>
            <a:ext cx="10058400" cy="825307"/>
          </a:xfrm>
        </p:spPr>
        <p:txBody>
          <a:bodyPr/>
          <a:lstStyle/>
          <a:p>
            <a:r>
              <a:rPr lang="de-DE" dirty="0"/>
              <a:t>Distribution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8506-E4A2-BDB2-F31D-9D452F3AD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EF8-6E8C-4BEF-A602-E2300E35E931}" type="datetime1">
              <a:rPr lang="de-DE" smtClean="0"/>
              <a:t>26.08.2022</a:t>
            </a:fld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F23D2-D3E4-3818-1801-2B136A9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CA236-C7C8-44F9-AF43-B0F388E37C94}" type="slidenum">
              <a:rPr lang="de-DE" smtClean="0"/>
              <a:t>9</a:t>
            </a:fld>
            <a:endParaRPr lang="de-DE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1C20CDA7-8BAC-4C99-7012-2D47094CF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9"/>
          <a:stretch/>
        </p:blipFill>
        <p:spPr>
          <a:xfrm>
            <a:off x="394301" y="1401793"/>
            <a:ext cx="7210117" cy="51815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F15782-E02E-4C1C-E2F0-42DC9849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099" y="3689280"/>
            <a:ext cx="1191886" cy="7245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298F2E-02DC-F8F5-7A13-8ECC41C0DF41}"/>
              </a:ext>
            </a:extLst>
          </p:cNvPr>
          <p:cNvSpPr/>
          <p:nvPr/>
        </p:nvSpPr>
        <p:spPr>
          <a:xfrm>
            <a:off x="5859069" y="1343271"/>
            <a:ext cx="1056640" cy="77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 descr="Chart, sunburst chart&#10;&#10;Description automatically generated">
            <a:extLst>
              <a:ext uri="{FF2B5EF4-FFF2-40B4-BE49-F238E27FC236}">
                <a16:creationId xmlns:a16="http://schemas.microsoft.com/office/drawing/2014/main" id="{5C7EFE58-BE4A-0B23-1F44-1FE9C1BA5A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4" t="14560" r="6304" b="11587"/>
          <a:stretch/>
        </p:blipFill>
        <p:spPr>
          <a:xfrm>
            <a:off x="4234042" y="1109197"/>
            <a:ext cx="7269797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423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_MK">
      <a:dk1>
        <a:srgbClr val="262626"/>
      </a:dk1>
      <a:lt1>
        <a:sysClr val="window" lastClr="FFFFFF"/>
      </a:lt1>
      <a:dk2>
        <a:srgbClr val="004070"/>
      </a:dk2>
      <a:lt2>
        <a:srgbClr val="DFE3E5"/>
      </a:lt2>
      <a:accent1>
        <a:srgbClr val="004070"/>
      </a:accent1>
      <a:accent2>
        <a:srgbClr val="0060A8"/>
      </a:accent2>
      <a:accent3>
        <a:srgbClr val="F77A09"/>
      </a:accent3>
      <a:accent4>
        <a:srgbClr val="29D600"/>
      </a:accent4>
      <a:accent5>
        <a:srgbClr val="004ADE"/>
      </a:accent5>
      <a:accent6>
        <a:srgbClr val="552579"/>
      </a:accent6>
      <a:hlink>
        <a:srgbClr val="BA3202"/>
      </a:hlink>
      <a:folHlink>
        <a:srgbClr val="FFFFF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834</Words>
  <Application>Microsoft Office PowerPoint</Application>
  <PresentationFormat>Widescreen</PresentationFormat>
  <Paragraphs>146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Century Gothic</vt:lpstr>
      <vt:lpstr>Wingdings</vt:lpstr>
      <vt:lpstr>Retrospect</vt:lpstr>
      <vt:lpstr>Case Study: How Does a Bike-Share Navigate Speedy Success?</vt:lpstr>
      <vt:lpstr>Bike Share  Drivers of Success &amp; Customer Behaviour</vt:lpstr>
      <vt:lpstr>What do we want to achieve?</vt:lpstr>
      <vt:lpstr>Objective</vt:lpstr>
      <vt:lpstr>Difference in customer behaviour</vt:lpstr>
      <vt:lpstr>Do members and casual riders use different bike types?</vt:lpstr>
      <vt:lpstr>Ride type</vt:lpstr>
      <vt:lpstr>How far do people ride? Is there a difference between the two groups?</vt:lpstr>
      <vt:lpstr>Distribution of ride distance</vt:lpstr>
      <vt:lpstr>Ride distance by Day</vt:lpstr>
      <vt:lpstr>Ride Distance by Month</vt:lpstr>
      <vt:lpstr>How long do people ride? Is there a difference between the two groups?</vt:lpstr>
      <vt:lpstr>Ride Length by Day</vt:lpstr>
      <vt:lpstr>Ride Length by Day</vt:lpstr>
      <vt:lpstr>Is there a relationship between time and distance?  Is it different for each group?</vt:lpstr>
      <vt:lpstr>Relation: ride length vs distance</vt:lpstr>
      <vt:lpstr>Classic bike: ride length vs distance</vt:lpstr>
      <vt:lpstr>Electric bike: ride length vs distance</vt:lpstr>
      <vt:lpstr>Is there a certain area or routes preferred by the two groups?</vt:lpstr>
      <vt:lpstr>Stations and areas used</vt:lpstr>
      <vt:lpstr>Stations and areas used</vt:lpstr>
      <vt:lpstr>Conclusion</vt:lpstr>
      <vt:lpstr>Differences in Behavior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How Does a Bike-Share Navigate Speedy Success?</dc:title>
  <dc:creator>Maximilian Kemkes</dc:creator>
  <cp:lastModifiedBy>Maximilian Kemkes</cp:lastModifiedBy>
  <cp:revision>1</cp:revision>
  <dcterms:created xsi:type="dcterms:W3CDTF">2022-08-17T20:15:04Z</dcterms:created>
  <dcterms:modified xsi:type="dcterms:W3CDTF">2022-08-26T00:28:19Z</dcterms:modified>
</cp:coreProperties>
</file>